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83" r:id="rId3"/>
    <p:sldId id="265" r:id="rId4"/>
    <p:sldId id="274" r:id="rId5"/>
    <p:sldId id="334" r:id="rId6"/>
    <p:sldId id="279" r:id="rId7"/>
    <p:sldId id="278" r:id="rId8"/>
    <p:sldId id="277" r:id="rId9"/>
    <p:sldId id="276" r:id="rId10"/>
    <p:sldId id="281" r:id="rId11"/>
    <p:sldId id="275" r:id="rId12"/>
    <p:sldId id="292" r:id="rId13"/>
    <p:sldId id="298" r:id="rId14"/>
    <p:sldId id="288" r:id="rId15"/>
    <p:sldId id="297" r:id="rId16"/>
    <p:sldId id="296" r:id="rId17"/>
    <p:sldId id="311" r:id="rId18"/>
    <p:sldId id="291" r:id="rId19"/>
    <p:sldId id="295" r:id="rId20"/>
    <p:sldId id="268" r:id="rId21"/>
    <p:sldId id="290" r:id="rId22"/>
    <p:sldId id="299" r:id="rId23"/>
    <p:sldId id="300" r:id="rId24"/>
    <p:sldId id="301" r:id="rId25"/>
    <p:sldId id="269" r:id="rId26"/>
    <p:sldId id="267" r:id="rId27"/>
    <p:sldId id="323" r:id="rId28"/>
    <p:sldId id="322" r:id="rId29"/>
    <p:sldId id="321" r:id="rId30"/>
    <p:sldId id="319" r:id="rId31"/>
    <p:sldId id="320" r:id="rId32"/>
    <p:sldId id="335" r:id="rId33"/>
    <p:sldId id="318" r:id="rId34"/>
    <p:sldId id="317" r:id="rId35"/>
    <p:sldId id="313" r:id="rId36"/>
    <p:sldId id="312" r:id="rId37"/>
    <p:sldId id="332" r:id="rId38"/>
    <p:sldId id="331" r:id="rId39"/>
    <p:sldId id="330" r:id="rId40"/>
    <p:sldId id="314" r:id="rId41"/>
    <p:sldId id="285" r:id="rId42"/>
    <p:sldId id="337" r:id="rId43"/>
    <p:sldId id="338" r:id="rId44"/>
    <p:sldId id="32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6F96"/>
    <a:srgbClr val="D43865"/>
    <a:srgbClr val="82D23A"/>
    <a:srgbClr val="14EDF8"/>
    <a:srgbClr val="E9233F"/>
    <a:srgbClr val="BF4DB7"/>
    <a:srgbClr val="D8E626"/>
    <a:srgbClr val="A250BC"/>
    <a:srgbClr val="008000"/>
    <a:srgbClr val="E527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2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420FB-E8CF-4BBF-ADCB-B59FEF6985B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9BB32FC7-E0E7-4371-A25E-4180897B4075}">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1" dirty="0" smtClean="0"/>
            <a:t>Hızlı yemek:</a:t>
          </a:r>
          <a:endParaRPr lang="tr-TR" dirty="0"/>
        </a:p>
      </dgm:t>
    </dgm:pt>
    <dgm:pt modelId="{D4E3B3BD-35B5-4D69-882A-1FAF3F50308C}" type="parTrans" cxnId="{D9C68841-AA6E-4A9A-920B-1A07DBCE8819}">
      <dgm:prSet/>
      <dgm:spPr/>
      <dgm:t>
        <a:bodyPr/>
        <a:lstStyle/>
        <a:p>
          <a:endParaRPr lang="tr-TR"/>
        </a:p>
      </dgm:t>
    </dgm:pt>
    <dgm:pt modelId="{564D18FC-9D5F-4327-BF3C-9BEEC1DD92C0}" type="sibTrans" cxnId="{D9C68841-AA6E-4A9A-920B-1A07DBCE8819}">
      <dgm:prSet/>
      <dgm:spPr/>
      <dgm:t>
        <a:bodyPr/>
        <a:lstStyle/>
        <a:p>
          <a:endParaRPr lang="tr-TR"/>
        </a:p>
      </dgm:t>
    </dgm:pt>
    <dgm:pt modelId="{C148E904-CEE4-4E9F-93B6-F1356B250964}">
      <dgm:prSet phldrT="[Metin]">
        <dgm:style>
          <a:lnRef idx="1">
            <a:schemeClr val="accent3"/>
          </a:lnRef>
          <a:fillRef idx="3">
            <a:schemeClr val="accent3"/>
          </a:fillRef>
          <a:effectRef idx="2">
            <a:schemeClr val="accent3"/>
          </a:effectRef>
          <a:fontRef idx="minor">
            <a:schemeClr val="lt1"/>
          </a:fontRef>
        </dgm:style>
      </dgm:prSet>
      <dgm:spPr/>
      <dgm:t>
        <a:bodyPr/>
        <a:lstStyle/>
        <a:p>
          <a:r>
            <a:rPr lang="tr-TR" dirty="0" smtClean="0"/>
            <a:t>Yoğun iş hayatı olan kişilerin hızlı yemek yemeleri kilo problemlerinin oluşmasına neden olabilir. </a:t>
          </a:r>
          <a:r>
            <a:rPr lang="tr-TR" dirty="0" err="1" smtClean="0"/>
            <a:t>Fast</a:t>
          </a:r>
          <a:r>
            <a:rPr lang="tr-TR" dirty="0" smtClean="0"/>
            <a:t> </a:t>
          </a:r>
          <a:r>
            <a:rPr lang="tr-TR" dirty="0" err="1" smtClean="0"/>
            <a:t>food</a:t>
          </a:r>
          <a:r>
            <a:rPr lang="tr-TR" dirty="0" smtClean="0"/>
            <a:t> tarzı besinlerin yenilmesi veya enerjisi yüksek atıştırmaların yapılması vücutta yağ hücrelerinin büyümesine yol açabilir. Yemekler yavaş yenildiğinde tokluk hissi daha erken fark edilir ve daha az kalori alınmış olur.</a:t>
          </a:r>
          <a:endParaRPr lang="tr-TR" dirty="0"/>
        </a:p>
      </dgm:t>
    </dgm:pt>
    <dgm:pt modelId="{776F382A-A3BA-4100-9C17-79993D4EDDE8}" type="parTrans" cxnId="{7236CFFB-8305-4431-B8A2-E7927A8609C4}">
      <dgm:prSet/>
      <dgm:spPr/>
      <dgm:t>
        <a:bodyPr/>
        <a:lstStyle/>
        <a:p>
          <a:endParaRPr lang="tr-TR"/>
        </a:p>
      </dgm:t>
    </dgm:pt>
    <dgm:pt modelId="{82F6BA59-816C-48B5-A612-8C00CC22425D}" type="sibTrans" cxnId="{7236CFFB-8305-4431-B8A2-E7927A8609C4}">
      <dgm:prSet/>
      <dgm:spPr/>
      <dgm:t>
        <a:bodyPr/>
        <a:lstStyle/>
        <a:p>
          <a:endParaRPr lang="tr-TR"/>
        </a:p>
      </dgm:t>
    </dgm:pt>
    <dgm:pt modelId="{0F1974D5-6FC4-4014-BAD1-41B69CD69D0A}" type="pres">
      <dgm:prSet presAssocID="{627420FB-E8CF-4BBF-ADCB-B59FEF6985B2}" presName="Name0" presStyleCnt="0">
        <dgm:presLayoutVars>
          <dgm:dir/>
          <dgm:animLvl val="lvl"/>
          <dgm:resizeHandles/>
        </dgm:presLayoutVars>
      </dgm:prSet>
      <dgm:spPr/>
      <dgm:t>
        <a:bodyPr/>
        <a:lstStyle/>
        <a:p>
          <a:endParaRPr lang="tr-TR"/>
        </a:p>
      </dgm:t>
    </dgm:pt>
    <dgm:pt modelId="{01C9A2C3-0057-4602-80D9-44F82D1680F2}" type="pres">
      <dgm:prSet presAssocID="{9BB32FC7-E0E7-4371-A25E-4180897B4075}" presName="linNode" presStyleCnt="0"/>
      <dgm:spPr/>
    </dgm:pt>
    <dgm:pt modelId="{868AE6FF-F391-49D0-A134-EDF7B14060F1}" type="pres">
      <dgm:prSet presAssocID="{9BB32FC7-E0E7-4371-A25E-4180897B4075}" presName="parentShp" presStyleLbl="node1" presStyleIdx="0" presStyleCnt="1" custScaleX="71296">
        <dgm:presLayoutVars>
          <dgm:bulletEnabled val="1"/>
        </dgm:presLayoutVars>
      </dgm:prSet>
      <dgm:spPr/>
      <dgm:t>
        <a:bodyPr/>
        <a:lstStyle/>
        <a:p>
          <a:endParaRPr lang="tr-TR"/>
        </a:p>
      </dgm:t>
    </dgm:pt>
    <dgm:pt modelId="{76352F28-4B90-4192-87F9-21FA60E15978}" type="pres">
      <dgm:prSet presAssocID="{9BB32FC7-E0E7-4371-A25E-4180897B4075}" presName="childShp" presStyleLbl="bgAccFollowNode1" presStyleIdx="0" presStyleCnt="1" custScaleX="122222">
        <dgm:presLayoutVars>
          <dgm:bulletEnabled val="1"/>
        </dgm:presLayoutVars>
      </dgm:prSet>
      <dgm:spPr/>
      <dgm:t>
        <a:bodyPr/>
        <a:lstStyle/>
        <a:p>
          <a:endParaRPr lang="tr-TR"/>
        </a:p>
      </dgm:t>
    </dgm:pt>
  </dgm:ptLst>
  <dgm:cxnLst>
    <dgm:cxn modelId="{C57838BB-614E-486D-B11E-687732E18798}" type="presOf" srcId="{627420FB-E8CF-4BBF-ADCB-B59FEF6985B2}" destId="{0F1974D5-6FC4-4014-BAD1-41B69CD69D0A}" srcOrd="0" destOrd="0" presId="urn:microsoft.com/office/officeart/2005/8/layout/vList6"/>
    <dgm:cxn modelId="{14A23A3F-FAFD-4B5A-B84A-FDB956D44815}" type="presOf" srcId="{C148E904-CEE4-4E9F-93B6-F1356B250964}" destId="{76352F28-4B90-4192-87F9-21FA60E15978}" srcOrd="0" destOrd="0" presId="urn:microsoft.com/office/officeart/2005/8/layout/vList6"/>
    <dgm:cxn modelId="{3558A8FA-A40B-4331-9D26-155EAFD377AE}" type="presOf" srcId="{9BB32FC7-E0E7-4371-A25E-4180897B4075}" destId="{868AE6FF-F391-49D0-A134-EDF7B14060F1}" srcOrd="0" destOrd="0" presId="urn:microsoft.com/office/officeart/2005/8/layout/vList6"/>
    <dgm:cxn modelId="{D9C68841-AA6E-4A9A-920B-1A07DBCE8819}" srcId="{627420FB-E8CF-4BBF-ADCB-B59FEF6985B2}" destId="{9BB32FC7-E0E7-4371-A25E-4180897B4075}" srcOrd="0" destOrd="0" parTransId="{D4E3B3BD-35B5-4D69-882A-1FAF3F50308C}" sibTransId="{564D18FC-9D5F-4327-BF3C-9BEEC1DD92C0}"/>
    <dgm:cxn modelId="{7236CFFB-8305-4431-B8A2-E7927A8609C4}" srcId="{9BB32FC7-E0E7-4371-A25E-4180897B4075}" destId="{C148E904-CEE4-4E9F-93B6-F1356B250964}" srcOrd="0" destOrd="0" parTransId="{776F382A-A3BA-4100-9C17-79993D4EDDE8}" sibTransId="{82F6BA59-816C-48B5-A612-8C00CC22425D}"/>
    <dgm:cxn modelId="{93E23A92-8F61-4CF0-AC4C-C8542FE36CA1}" type="presParOf" srcId="{0F1974D5-6FC4-4014-BAD1-41B69CD69D0A}" destId="{01C9A2C3-0057-4602-80D9-44F82D1680F2}" srcOrd="0" destOrd="0" presId="urn:microsoft.com/office/officeart/2005/8/layout/vList6"/>
    <dgm:cxn modelId="{3D331C1F-44F2-4263-8D15-33A85D8C77AF}" type="presParOf" srcId="{01C9A2C3-0057-4602-80D9-44F82D1680F2}" destId="{868AE6FF-F391-49D0-A134-EDF7B14060F1}" srcOrd="0" destOrd="0" presId="urn:microsoft.com/office/officeart/2005/8/layout/vList6"/>
    <dgm:cxn modelId="{081318E5-4965-4713-AFCD-744FCAECD0A7}" type="presParOf" srcId="{01C9A2C3-0057-4602-80D9-44F82D1680F2}" destId="{76352F28-4B90-4192-87F9-21FA60E1597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98CA58-48BF-4F25-AE05-A5D86CA14B5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46C41883-CB06-47B6-9BE7-51CDCA1BE7ED}">
      <dgm:prSet/>
      <dgm:spPr>
        <a:solidFill>
          <a:schemeClr val="accent2">
            <a:lumMod val="75000"/>
          </a:schemeClr>
        </a:solidFill>
      </dgm:spPr>
      <dgm:t>
        <a:bodyPr/>
        <a:lstStyle/>
        <a:p>
          <a:pPr rtl="0"/>
          <a:r>
            <a:rPr lang="tr-TR" dirty="0" smtClean="0"/>
            <a:t>Öğün atlamayın..En önemlisi ara öğünleri unutmayın. Ara öğünler özellikle uzun süre aç kalmayı engelleyerek kan şekerinin düzenlenmesini, o esnada vücut için gerekli enerjinin sağlanmasını ve metabolizma hızının yükselmesini sağlar. Böylece gün içerisinde daha dinç, daha zinde bir vücuda kavuşarak, konsantrasyon bozukluğu, uyku, yorgunluk gibi problemler engellenmiş olur.</a:t>
          </a:r>
          <a:endParaRPr lang="tr-TR" dirty="0"/>
        </a:p>
      </dgm:t>
    </dgm:pt>
    <dgm:pt modelId="{EE56603D-7892-4A70-BAF6-CA5DC3C10333}" type="parTrans" cxnId="{EB440EAB-F04B-4C5D-97B6-083EAAA427DC}">
      <dgm:prSet/>
      <dgm:spPr/>
      <dgm:t>
        <a:bodyPr/>
        <a:lstStyle/>
        <a:p>
          <a:endParaRPr lang="tr-TR"/>
        </a:p>
      </dgm:t>
    </dgm:pt>
    <dgm:pt modelId="{CA8E8BDB-2B5F-4D8E-AA9C-F71277387787}" type="sibTrans" cxnId="{EB440EAB-F04B-4C5D-97B6-083EAAA427DC}">
      <dgm:prSet/>
      <dgm:spPr/>
      <dgm:t>
        <a:bodyPr/>
        <a:lstStyle/>
        <a:p>
          <a:endParaRPr lang="tr-TR"/>
        </a:p>
      </dgm:t>
    </dgm:pt>
    <dgm:pt modelId="{F09E5C7B-7EE7-43CD-B08E-E033325B9397}" type="pres">
      <dgm:prSet presAssocID="{1B98CA58-48BF-4F25-AE05-A5D86CA14B5F}" presName="linear" presStyleCnt="0">
        <dgm:presLayoutVars>
          <dgm:dir/>
          <dgm:resizeHandles val="exact"/>
        </dgm:presLayoutVars>
      </dgm:prSet>
      <dgm:spPr/>
      <dgm:t>
        <a:bodyPr/>
        <a:lstStyle/>
        <a:p>
          <a:endParaRPr lang="tr-TR"/>
        </a:p>
      </dgm:t>
    </dgm:pt>
    <dgm:pt modelId="{9B4695AE-6C27-49E2-AA3E-0DF2D3BA4748}" type="pres">
      <dgm:prSet presAssocID="{46C41883-CB06-47B6-9BE7-51CDCA1BE7ED}" presName="comp" presStyleCnt="0"/>
      <dgm:spPr/>
    </dgm:pt>
    <dgm:pt modelId="{24F08FA9-CD41-45C6-83DA-C4EC24D548F8}" type="pres">
      <dgm:prSet presAssocID="{46C41883-CB06-47B6-9BE7-51CDCA1BE7ED}" presName="box" presStyleLbl="node1" presStyleIdx="0" presStyleCnt="1"/>
      <dgm:spPr/>
      <dgm:t>
        <a:bodyPr/>
        <a:lstStyle/>
        <a:p>
          <a:endParaRPr lang="tr-TR"/>
        </a:p>
      </dgm:t>
    </dgm:pt>
    <dgm:pt modelId="{01D04AC3-2CE4-45AC-992E-E6E7D534F8AE}" type="pres">
      <dgm:prSet presAssocID="{46C41883-CB06-47B6-9BE7-51CDCA1BE7ED}" presName="img" presStyleLbl="fgImgPlace1" presStyleIdx="0" presStyleCnt="1"/>
      <dgm:spPr>
        <a:solidFill>
          <a:schemeClr val="accent2">
            <a:lumMod val="20000"/>
            <a:lumOff val="80000"/>
          </a:schemeClr>
        </a:solidFill>
      </dgm:spPr>
    </dgm:pt>
    <dgm:pt modelId="{846E868C-2D95-4557-9EA3-0D8880EE7276}" type="pres">
      <dgm:prSet presAssocID="{46C41883-CB06-47B6-9BE7-51CDCA1BE7ED}" presName="text" presStyleLbl="node1" presStyleIdx="0" presStyleCnt="1">
        <dgm:presLayoutVars>
          <dgm:bulletEnabled val="1"/>
        </dgm:presLayoutVars>
      </dgm:prSet>
      <dgm:spPr/>
      <dgm:t>
        <a:bodyPr/>
        <a:lstStyle/>
        <a:p>
          <a:endParaRPr lang="tr-TR"/>
        </a:p>
      </dgm:t>
    </dgm:pt>
  </dgm:ptLst>
  <dgm:cxnLst>
    <dgm:cxn modelId="{EB440EAB-F04B-4C5D-97B6-083EAAA427DC}" srcId="{1B98CA58-48BF-4F25-AE05-A5D86CA14B5F}" destId="{46C41883-CB06-47B6-9BE7-51CDCA1BE7ED}" srcOrd="0" destOrd="0" parTransId="{EE56603D-7892-4A70-BAF6-CA5DC3C10333}" sibTransId="{CA8E8BDB-2B5F-4D8E-AA9C-F71277387787}"/>
    <dgm:cxn modelId="{5D47C890-C215-4A45-9AE1-AAFAF1D85B70}" type="presOf" srcId="{46C41883-CB06-47B6-9BE7-51CDCA1BE7ED}" destId="{24F08FA9-CD41-45C6-83DA-C4EC24D548F8}" srcOrd="0" destOrd="0" presId="urn:microsoft.com/office/officeart/2005/8/layout/vList4"/>
    <dgm:cxn modelId="{D6D3D1FF-B4FF-4D52-8F1A-F5791E3B90FA}" type="presOf" srcId="{46C41883-CB06-47B6-9BE7-51CDCA1BE7ED}" destId="{846E868C-2D95-4557-9EA3-0D8880EE7276}" srcOrd="1" destOrd="0" presId="urn:microsoft.com/office/officeart/2005/8/layout/vList4"/>
    <dgm:cxn modelId="{1F601053-C439-467E-9B5C-917FCC7495E9}" type="presOf" srcId="{1B98CA58-48BF-4F25-AE05-A5D86CA14B5F}" destId="{F09E5C7B-7EE7-43CD-B08E-E033325B9397}" srcOrd="0" destOrd="0" presId="urn:microsoft.com/office/officeart/2005/8/layout/vList4"/>
    <dgm:cxn modelId="{7AFD1741-429C-4C8A-AABD-CAC18541323E}" type="presParOf" srcId="{F09E5C7B-7EE7-43CD-B08E-E033325B9397}" destId="{9B4695AE-6C27-49E2-AA3E-0DF2D3BA4748}" srcOrd="0" destOrd="0" presId="urn:microsoft.com/office/officeart/2005/8/layout/vList4"/>
    <dgm:cxn modelId="{CAE4924C-0DAF-4565-99EB-49E6042BFA96}" type="presParOf" srcId="{9B4695AE-6C27-49E2-AA3E-0DF2D3BA4748}" destId="{24F08FA9-CD41-45C6-83DA-C4EC24D548F8}" srcOrd="0" destOrd="0" presId="urn:microsoft.com/office/officeart/2005/8/layout/vList4"/>
    <dgm:cxn modelId="{86D2367E-BE5A-4A99-873E-19CB924B83FE}" type="presParOf" srcId="{9B4695AE-6C27-49E2-AA3E-0DF2D3BA4748}" destId="{01D04AC3-2CE4-45AC-992E-E6E7D534F8AE}" srcOrd="1" destOrd="0" presId="urn:microsoft.com/office/officeart/2005/8/layout/vList4"/>
    <dgm:cxn modelId="{00FFD459-D3CA-4900-8B1A-60FEECC83248}" type="presParOf" srcId="{9B4695AE-6C27-49E2-AA3E-0DF2D3BA4748}" destId="{846E868C-2D95-4557-9EA3-0D8880EE7276}"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EA8564-DD22-406C-A614-2BBFE06CBE1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3B53E570-7398-4D59-A1C9-611F15947E4E}">
      <dgm:prSet/>
      <dgm:spPr>
        <a:solidFill>
          <a:schemeClr val="accent4">
            <a:lumMod val="75000"/>
          </a:schemeClr>
        </a:solidFill>
      </dgm:spPr>
      <dgm:t>
        <a:bodyPr/>
        <a:lstStyle/>
        <a:p>
          <a:pPr rtl="0"/>
          <a:r>
            <a:rPr lang="tr-TR" dirty="0" smtClean="0"/>
            <a:t>Sütlü ve meyveli tatlıları tercih edin. Sütlü tatlılar kalsiyum ve B vitaminleri açısından, meyve tatlıları da (elma tatlısı, ayva tatlısı gibi) vitaminler açısından zengindir. Çikolata, hamurlu tatlılar gibi çeşitlerin içeriğinde yağ ve şeker çok yoğundur. Dolayısı ile bu tip tatlıların aşırı tüketimi vücutta yağ olarak depolanmalarına neden olur.</a:t>
          </a:r>
          <a:endParaRPr lang="tr-TR" dirty="0"/>
        </a:p>
      </dgm:t>
    </dgm:pt>
    <dgm:pt modelId="{7AC5C4F6-873F-492A-8EDF-76A5973F870D}" type="parTrans" cxnId="{6CB16235-7F13-4FBD-A6B5-C2D263131AB4}">
      <dgm:prSet/>
      <dgm:spPr/>
      <dgm:t>
        <a:bodyPr/>
        <a:lstStyle/>
        <a:p>
          <a:endParaRPr lang="tr-TR"/>
        </a:p>
      </dgm:t>
    </dgm:pt>
    <dgm:pt modelId="{BA2B6BB7-6C3E-458D-B291-750702091255}" type="sibTrans" cxnId="{6CB16235-7F13-4FBD-A6B5-C2D263131AB4}">
      <dgm:prSet/>
      <dgm:spPr/>
      <dgm:t>
        <a:bodyPr/>
        <a:lstStyle/>
        <a:p>
          <a:endParaRPr lang="tr-TR"/>
        </a:p>
      </dgm:t>
    </dgm:pt>
    <dgm:pt modelId="{D4A506CE-637F-4025-88D2-F7ECC942C77C}" type="pres">
      <dgm:prSet presAssocID="{BEEA8564-DD22-406C-A614-2BBFE06CBE1C}" presName="linear" presStyleCnt="0">
        <dgm:presLayoutVars>
          <dgm:dir/>
          <dgm:resizeHandles val="exact"/>
        </dgm:presLayoutVars>
      </dgm:prSet>
      <dgm:spPr/>
      <dgm:t>
        <a:bodyPr/>
        <a:lstStyle/>
        <a:p>
          <a:endParaRPr lang="tr-TR"/>
        </a:p>
      </dgm:t>
    </dgm:pt>
    <dgm:pt modelId="{5D0BDABC-0EE9-4218-BF11-31371CD1699B}" type="pres">
      <dgm:prSet presAssocID="{3B53E570-7398-4D59-A1C9-611F15947E4E}" presName="comp" presStyleCnt="0"/>
      <dgm:spPr/>
    </dgm:pt>
    <dgm:pt modelId="{B39EC59D-BA5C-4416-8945-D27027AD3D39}" type="pres">
      <dgm:prSet presAssocID="{3B53E570-7398-4D59-A1C9-611F15947E4E}" presName="box" presStyleLbl="node1" presStyleIdx="0" presStyleCnt="1"/>
      <dgm:spPr/>
      <dgm:t>
        <a:bodyPr/>
        <a:lstStyle/>
        <a:p>
          <a:endParaRPr lang="tr-TR"/>
        </a:p>
      </dgm:t>
    </dgm:pt>
    <dgm:pt modelId="{3F7A08F3-BED7-4C41-96C8-AAEE3476789E}" type="pres">
      <dgm:prSet presAssocID="{3B53E570-7398-4D59-A1C9-611F15947E4E}" presName="img" presStyleLbl="fgImgPlace1" presStyleIdx="0" presStyleCnt="1"/>
      <dgm:spPr>
        <a:solidFill>
          <a:schemeClr val="accent4">
            <a:lumMod val="20000"/>
            <a:lumOff val="80000"/>
          </a:schemeClr>
        </a:solidFill>
      </dgm:spPr>
    </dgm:pt>
    <dgm:pt modelId="{DB4E3DC9-2EB3-4016-AA69-8F0D5C7C7A32}" type="pres">
      <dgm:prSet presAssocID="{3B53E570-7398-4D59-A1C9-611F15947E4E}" presName="text" presStyleLbl="node1" presStyleIdx="0" presStyleCnt="1">
        <dgm:presLayoutVars>
          <dgm:bulletEnabled val="1"/>
        </dgm:presLayoutVars>
      </dgm:prSet>
      <dgm:spPr/>
      <dgm:t>
        <a:bodyPr/>
        <a:lstStyle/>
        <a:p>
          <a:endParaRPr lang="tr-TR"/>
        </a:p>
      </dgm:t>
    </dgm:pt>
  </dgm:ptLst>
  <dgm:cxnLst>
    <dgm:cxn modelId="{D35B6446-4A5F-43E1-ABC8-5B771A100E3A}" type="presOf" srcId="{3B53E570-7398-4D59-A1C9-611F15947E4E}" destId="{B39EC59D-BA5C-4416-8945-D27027AD3D39}" srcOrd="0" destOrd="0" presId="urn:microsoft.com/office/officeart/2005/8/layout/vList4"/>
    <dgm:cxn modelId="{6CB16235-7F13-4FBD-A6B5-C2D263131AB4}" srcId="{BEEA8564-DD22-406C-A614-2BBFE06CBE1C}" destId="{3B53E570-7398-4D59-A1C9-611F15947E4E}" srcOrd="0" destOrd="0" parTransId="{7AC5C4F6-873F-492A-8EDF-76A5973F870D}" sibTransId="{BA2B6BB7-6C3E-458D-B291-750702091255}"/>
    <dgm:cxn modelId="{407EBB5F-D445-4F9A-B2E3-2F0D1CBD8465}" type="presOf" srcId="{3B53E570-7398-4D59-A1C9-611F15947E4E}" destId="{DB4E3DC9-2EB3-4016-AA69-8F0D5C7C7A32}" srcOrd="1" destOrd="0" presId="urn:microsoft.com/office/officeart/2005/8/layout/vList4"/>
    <dgm:cxn modelId="{3F083555-7D3C-49E8-966A-893B5720936C}" type="presOf" srcId="{BEEA8564-DD22-406C-A614-2BBFE06CBE1C}" destId="{D4A506CE-637F-4025-88D2-F7ECC942C77C}" srcOrd="0" destOrd="0" presId="urn:microsoft.com/office/officeart/2005/8/layout/vList4"/>
    <dgm:cxn modelId="{105BE7E4-DF01-4229-86D8-DD0290639095}" type="presParOf" srcId="{D4A506CE-637F-4025-88D2-F7ECC942C77C}" destId="{5D0BDABC-0EE9-4218-BF11-31371CD1699B}" srcOrd="0" destOrd="0" presId="urn:microsoft.com/office/officeart/2005/8/layout/vList4"/>
    <dgm:cxn modelId="{B7B987DA-EE15-49C7-94ED-C5BB9AD624EF}" type="presParOf" srcId="{5D0BDABC-0EE9-4218-BF11-31371CD1699B}" destId="{B39EC59D-BA5C-4416-8945-D27027AD3D39}" srcOrd="0" destOrd="0" presId="urn:microsoft.com/office/officeart/2005/8/layout/vList4"/>
    <dgm:cxn modelId="{8761A8E7-01E0-46C7-994A-6317FE828404}" type="presParOf" srcId="{5D0BDABC-0EE9-4218-BF11-31371CD1699B}" destId="{3F7A08F3-BED7-4C41-96C8-AAEE3476789E}" srcOrd="1" destOrd="0" presId="urn:microsoft.com/office/officeart/2005/8/layout/vList4"/>
    <dgm:cxn modelId="{1B1B44A5-BFC1-44B0-81DC-1FAB6FABB724}" type="presParOf" srcId="{5D0BDABC-0EE9-4218-BF11-31371CD1699B}" destId="{DB4E3DC9-2EB3-4016-AA69-8F0D5C7C7A32}"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A4D678-7EE8-4C97-9284-07EE36F6EF5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91517C58-4206-41A9-B3E7-E6EB0D28539D}">
      <dgm:prSet/>
      <dgm:spPr>
        <a:solidFill>
          <a:schemeClr val="accent6">
            <a:lumMod val="60000"/>
            <a:lumOff val="40000"/>
          </a:schemeClr>
        </a:solidFill>
      </dgm:spPr>
      <dgm:t>
        <a:bodyPr/>
        <a:lstStyle/>
        <a:p>
          <a:pPr rtl="0"/>
          <a:r>
            <a:rPr lang="tr-TR" dirty="0" smtClean="0"/>
            <a:t>Egzersize zaman ayırın.. Egzersiz, özellikle kemik yapısını korur. Ayrıca tüm kasların sürekli olarak oksijen almasını sağlayarak istenmeyen maddelerin daha rahat atılmasını, metabolizmanın hızını arttırarak günlük beslenmeden gelen kalorinin (enerjinin) daha rahat yakılmasını ve vücutta istenmeyen fazla yağların yıkılmasını sağlar. Daha dinç, daha dirençli bir vücuda sahip olmanız yardımcı olur.</a:t>
          </a:r>
          <a:endParaRPr lang="tr-TR" dirty="0"/>
        </a:p>
      </dgm:t>
    </dgm:pt>
    <dgm:pt modelId="{F903AA2A-05CE-472A-A31D-609C3B7D2B37}" type="parTrans" cxnId="{6042EC1F-3039-40E7-803D-2F652F9538D6}">
      <dgm:prSet/>
      <dgm:spPr/>
      <dgm:t>
        <a:bodyPr/>
        <a:lstStyle/>
        <a:p>
          <a:endParaRPr lang="tr-TR"/>
        </a:p>
      </dgm:t>
    </dgm:pt>
    <dgm:pt modelId="{B1F2C40B-BE23-42B6-A10C-C47C5D5E232D}" type="sibTrans" cxnId="{6042EC1F-3039-40E7-803D-2F652F9538D6}">
      <dgm:prSet/>
      <dgm:spPr/>
      <dgm:t>
        <a:bodyPr/>
        <a:lstStyle/>
        <a:p>
          <a:endParaRPr lang="tr-TR"/>
        </a:p>
      </dgm:t>
    </dgm:pt>
    <dgm:pt modelId="{3106BC77-14FB-46F5-AC08-8D93221FC258}" type="pres">
      <dgm:prSet presAssocID="{49A4D678-7EE8-4C97-9284-07EE36F6EF5D}" presName="linear" presStyleCnt="0">
        <dgm:presLayoutVars>
          <dgm:dir/>
          <dgm:resizeHandles val="exact"/>
        </dgm:presLayoutVars>
      </dgm:prSet>
      <dgm:spPr/>
      <dgm:t>
        <a:bodyPr/>
        <a:lstStyle/>
        <a:p>
          <a:endParaRPr lang="tr-TR"/>
        </a:p>
      </dgm:t>
    </dgm:pt>
    <dgm:pt modelId="{88C416E5-9776-40E4-9A96-9F1EE4AB7BBD}" type="pres">
      <dgm:prSet presAssocID="{91517C58-4206-41A9-B3E7-E6EB0D28539D}" presName="comp" presStyleCnt="0"/>
      <dgm:spPr/>
    </dgm:pt>
    <dgm:pt modelId="{AD9D3FBE-12D7-4CC7-8A4B-9237F506BFBD}" type="pres">
      <dgm:prSet presAssocID="{91517C58-4206-41A9-B3E7-E6EB0D28539D}" presName="box" presStyleLbl="node1" presStyleIdx="0" presStyleCnt="1"/>
      <dgm:spPr/>
      <dgm:t>
        <a:bodyPr/>
        <a:lstStyle/>
        <a:p>
          <a:endParaRPr lang="tr-TR"/>
        </a:p>
      </dgm:t>
    </dgm:pt>
    <dgm:pt modelId="{44242869-BFAD-418A-AC01-6E30136AD3F9}" type="pres">
      <dgm:prSet presAssocID="{91517C58-4206-41A9-B3E7-E6EB0D28539D}" presName="img" presStyleLbl="fgImgPlace1" presStyleIdx="0" presStyleCnt="1"/>
      <dgm:spPr>
        <a:solidFill>
          <a:schemeClr val="accent6">
            <a:lumMod val="20000"/>
            <a:lumOff val="80000"/>
          </a:schemeClr>
        </a:solidFill>
      </dgm:spPr>
    </dgm:pt>
    <dgm:pt modelId="{4DE1F676-8532-43DD-B2A7-C8970DC9D7B7}" type="pres">
      <dgm:prSet presAssocID="{91517C58-4206-41A9-B3E7-E6EB0D28539D}" presName="text" presStyleLbl="node1" presStyleIdx="0" presStyleCnt="1">
        <dgm:presLayoutVars>
          <dgm:bulletEnabled val="1"/>
        </dgm:presLayoutVars>
      </dgm:prSet>
      <dgm:spPr/>
      <dgm:t>
        <a:bodyPr/>
        <a:lstStyle/>
        <a:p>
          <a:endParaRPr lang="tr-TR"/>
        </a:p>
      </dgm:t>
    </dgm:pt>
  </dgm:ptLst>
  <dgm:cxnLst>
    <dgm:cxn modelId="{84F3ED19-41BF-40AF-A4BE-FA345173396F}" type="presOf" srcId="{91517C58-4206-41A9-B3E7-E6EB0D28539D}" destId="{4DE1F676-8532-43DD-B2A7-C8970DC9D7B7}" srcOrd="1" destOrd="0" presId="urn:microsoft.com/office/officeart/2005/8/layout/vList4"/>
    <dgm:cxn modelId="{6042EC1F-3039-40E7-803D-2F652F9538D6}" srcId="{49A4D678-7EE8-4C97-9284-07EE36F6EF5D}" destId="{91517C58-4206-41A9-B3E7-E6EB0D28539D}" srcOrd="0" destOrd="0" parTransId="{F903AA2A-05CE-472A-A31D-609C3B7D2B37}" sibTransId="{B1F2C40B-BE23-42B6-A10C-C47C5D5E232D}"/>
    <dgm:cxn modelId="{069FAC17-CC25-4720-847F-630E76B15DE1}" type="presOf" srcId="{49A4D678-7EE8-4C97-9284-07EE36F6EF5D}" destId="{3106BC77-14FB-46F5-AC08-8D93221FC258}" srcOrd="0" destOrd="0" presId="urn:microsoft.com/office/officeart/2005/8/layout/vList4"/>
    <dgm:cxn modelId="{F9D1EFDD-0575-4ABB-8191-38C417FC768E}" type="presOf" srcId="{91517C58-4206-41A9-B3E7-E6EB0D28539D}" destId="{AD9D3FBE-12D7-4CC7-8A4B-9237F506BFBD}" srcOrd="0" destOrd="0" presId="urn:microsoft.com/office/officeart/2005/8/layout/vList4"/>
    <dgm:cxn modelId="{7DD0F984-71FE-486B-BE70-009CD82DF376}" type="presParOf" srcId="{3106BC77-14FB-46F5-AC08-8D93221FC258}" destId="{88C416E5-9776-40E4-9A96-9F1EE4AB7BBD}" srcOrd="0" destOrd="0" presId="urn:microsoft.com/office/officeart/2005/8/layout/vList4"/>
    <dgm:cxn modelId="{D79912D3-19FD-41B4-99AB-3350DB48425B}" type="presParOf" srcId="{88C416E5-9776-40E4-9A96-9F1EE4AB7BBD}" destId="{AD9D3FBE-12D7-4CC7-8A4B-9237F506BFBD}" srcOrd="0" destOrd="0" presId="urn:microsoft.com/office/officeart/2005/8/layout/vList4"/>
    <dgm:cxn modelId="{8BCE00D7-09F7-46F4-AF01-F9F3A0E5812F}" type="presParOf" srcId="{88C416E5-9776-40E4-9A96-9F1EE4AB7BBD}" destId="{44242869-BFAD-418A-AC01-6E30136AD3F9}" srcOrd="1" destOrd="0" presId="urn:microsoft.com/office/officeart/2005/8/layout/vList4"/>
    <dgm:cxn modelId="{89736783-F710-4DE6-88FA-AFBC5E762F7A}" type="presParOf" srcId="{88C416E5-9776-40E4-9A96-9F1EE4AB7BBD}" destId="{4DE1F676-8532-43DD-B2A7-C8970DC9D7B7}"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341F365-F8B5-4950-8E1B-31DC90E6465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7D2912BA-B052-4DB0-B75A-6C081FCFA150}">
      <dgm:prSet/>
      <dgm:spPr>
        <a:solidFill>
          <a:srgbClr val="008000"/>
        </a:solidFill>
      </dgm:spPr>
      <dgm:t>
        <a:bodyPr/>
        <a:lstStyle/>
        <a:p>
          <a:pPr rtl="0"/>
          <a:r>
            <a:rPr lang="tr-TR" b="1" i="0" dirty="0" smtClean="0"/>
            <a:t>ADIM 1</a:t>
          </a:r>
          <a:endParaRPr lang="tr-TR" dirty="0"/>
        </a:p>
      </dgm:t>
    </dgm:pt>
    <dgm:pt modelId="{5E693C15-D0FB-47C1-8585-6957931B32CC}" type="parTrans" cxnId="{463DE02C-CA86-4449-9EA0-3E009D8E6910}">
      <dgm:prSet/>
      <dgm:spPr/>
      <dgm:t>
        <a:bodyPr/>
        <a:lstStyle/>
        <a:p>
          <a:endParaRPr lang="tr-TR"/>
        </a:p>
      </dgm:t>
    </dgm:pt>
    <dgm:pt modelId="{170D2F9E-394B-47C9-88A9-6F925FFF5748}" type="sibTrans" cxnId="{463DE02C-CA86-4449-9EA0-3E009D8E6910}">
      <dgm:prSet/>
      <dgm:spPr/>
      <dgm:t>
        <a:bodyPr/>
        <a:lstStyle/>
        <a:p>
          <a:endParaRPr lang="tr-TR"/>
        </a:p>
      </dgm:t>
    </dgm:pt>
    <dgm:pt modelId="{5510C5E8-D9F7-42E7-B32F-F8186B5CCA7E}" type="pres">
      <dgm:prSet presAssocID="{C341F365-F8B5-4950-8E1B-31DC90E64656}" presName="linear" presStyleCnt="0">
        <dgm:presLayoutVars>
          <dgm:animLvl val="lvl"/>
          <dgm:resizeHandles val="exact"/>
        </dgm:presLayoutVars>
      </dgm:prSet>
      <dgm:spPr/>
      <dgm:t>
        <a:bodyPr/>
        <a:lstStyle/>
        <a:p>
          <a:endParaRPr lang="tr-TR"/>
        </a:p>
      </dgm:t>
    </dgm:pt>
    <dgm:pt modelId="{53D904E4-D792-42A7-889F-D3E03718FF2D}" type="pres">
      <dgm:prSet presAssocID="{7D2912BA-B052-4DB0-B75A-6C081FCFA150}" presName="parentText" presStyleLbl="node1" presStyleIdx="0" presStyleCnt="1">
        <dgm:presLayoutVars>
          <dgm:chMax val="0"/>
          <dgm:bulletEnabled val="1"/>
        </dgm:presLayoutVars>
      </dgm:prSet>
      <dgm:spPr/>
      <dgm:t>
        <a:bodyPr/>
        <a:lstStyle/>
        <a:p>
          <a:endParaRPr lang="tr-TR"/>
        </a:p>
      </dgm:t>
    </dgm:pt>
  </dgm:ptLst>
  <dgm:cxnLst>
    <dgm:cxn modelId="{4C5A3699-13CE-4ED3-9ADD-139FCF86B312}" type="presOf" srcId="{7D2912BA-B052-4DB0-B75A-6C081FCFA150}" destId="{53D904E4-D792-42A7-889F-D3E03718FF2D}" srcOrd="0" destOrd="0" presId="urn:microsoft.com/office/officeart/2005/8/layout/vList2"/>
    <dgm:cxn modelId="{DFA06150-E526-4DEF-B0C5-D8151B677F25}" type="presOf" srcId="{C341F365-F8B5-4950-8E1B-31DC90E64656}" destId="{5510C5E8-D9F7-42E7-B32F-F8186B5CCA7E}" srcOrd="0" destOrd="0" presId="urn:microsoft.com/office/officeart/2005/8/layout/vList2"/>
    <dgm:cxn modelId="{463DE02C-CA86-4449-9EA0-3E009D8E6910}" srcId="{C341F365-F8B5-4950-8E1B-31DC90E64656}" destId="{7D2912BA-B052-4DB0-B75A-6C081FCFA150}" srcOrd="0" destOrd="0" parTransId="{5E693C15-D0FB-47C1-8585-6957931B32CC}" sibTransId="{170D2F9E-394B-47C9-88A9-6F925FFF5748}"/>
    <dgm:cxn modelId="{A9A1140D-2FA1-4180-ACD3-BA35DF39BFAD}" type="presParOf" srcId="{5510C5E8-D9F7-42E7-B32F-F8186B5CCA7E}" destId="{53D904E4-D792-42A7-889F-D3E03718FF2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C916BD9-D9F1-458B-B84E-681B474FCC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46727AD-1544-430B-9C1D-7E824139141D}">
      <dgm:prSet/>
      <dgm:spPr>
        <a:solidFill>
          <a:srgbClr val="A250BC"/>
        </a:solidFill>
      </dgm:spPr>
      <dgm:t>
        <a:bodyPr/>
        <a:lstStyle/>
        <a:p>
          <a:pPr rtl="0"/>
          <a:r>
            <a:rPr lang="tr-TR" b="1" i="0" dirty="0" smtClean="0"/>
            <a:t>ADIM 2</a:t>
          </a:r>
          <a:endParaRPr lang="tr-TR" dirty="0"/>
        </a:p>
      </dgm:t>
    </dgm:pt>
    <dgm:pt modelId="{9E01409C-38DC-42AA-B764-CA2C77A280B6}" type="parTrans" cxnId="{6A518C47-E225-47FB-A2CF-D6C37F866A20}">
      <dgm:prSet/>
      <dgm:spPr/>
      <dgm:t>
        <a:bodyPr/>
        <a:lstStyle/>
        <a:p>
          <a:endParaRPr lang="tr-TR"/>
        </a:p>
      </dgm:t>
    </dgm:pt>
    <dgm:pt modelId="{D95DAC06-BE5A-4EA2-A04F-56795CAD53F1}" type="sibTrans" cxnId="{6A518C47-E225-47FB-A2CF-D6C37F866A20}">
      <dgm:prSet/>
      <dgm:spPr/>
      <dgm:t>
        <a:bodyPr/>
        <a:lstStyle/>
        <a:p>
          <a:endParaRPr lang="tr-TR"/>
        </a:p>
      </dgm:t>
    </dgm:pt>
    <dgm:pt modelId="{A96F8583-DDF5-415E-9754-678AAC8EAC39}" type="pres">
      <dgm:prSet presAssocID="{CC916BD9-D9F1-458B-B84E-681B474FCC01}" presName="linear" presStyleCnt="0">
        <dgm:presLayoutVars>
          <dgm:animLvl val="lvl"/>
          <dgm:resizeHandles val="exact"/>
        </dgm:presLayoutVars>
      </dgm:prSet>
      <dgm:spPr/>
      <dgm:t>
        <a:bodyPr/>
        <a:lstStyle/>
        <a:p>
          <a:endParaRPr lang="tr-TR"/>
        </a:p>
      </dgm:t>
    </dgm:pt>
    <dgm:pt modelId="{1DF6D32E-4680-43C0-876E-28103D5E2C1F}" type="pres">
      <dgm:prSet presAssocID="{346727AD-1544-430B-9C1D-7E824139141D}" presName="parentText" presStyleLbl="node1" presStyleIdx="0" presStyleCnt="1">
        <dgm:presLayoutVars>
          <dgm:chMax val="0"/>
          <dgm:bulletEnabled val="1"/>
        </dgm:presLayoutVars>
      </dgm:prSet>
      <dgm:spPr/>
      <dgm:t>
        <a:bodyPr/>
        <a:lstStyle/>
        <a:p>
          <a:endParaRPr lang="tr-TR"/>
        </a:p>
      </dgm:t>
    </dgm:pt>
  </dgm:ptLst>
  <dgm:cxnLst>
    <dgm:cxn modelId="{6A518C47-E225-47FB-A2CF-D6C37F866A20}" srcId="{CC916BD9-D9F1-458B-B84E-681B474FCC01}" destId="{346727AD-1544-430B-9C1D-7E824139141D}" srcOrd="0" destOrd="0" parTransId="{9E01409C-38DC-42AA-B764-CA2C77A280B6}" sibTransId="{D95DAC06-BE5A-4EA2-A04F-56795CAD53F1}"/>
    <dgm:cxn modelId="{38E60714-6AE7-49CF-9B67-7614B735BF0F}" type="presOf" srcId="{346727AD-1544-430B-9C1D-7E824139141D}" destId="{1DF6D32E-4680-43C0-876E-28103D5E2C1F}" srcOrd="0" destOrd="0" presId="urn:microsoft.com/office/officeart/2005/8/layout/vList2"/>
    <dgm:cxn modelId="{2B2FFE06-9D5F-40CB-964A-C1A81DCEE579}" type="presOf" srcId="{CC916BD9-D9F1-458B-B84E-681B474FCC01}" destId="{A96F8583-DDF5-415E-9754-678AAC8EAC39}" srcOrd="0" destOrd="0" presId="urn:microsoft.com/office/officeart/2005/8/layout/vList2"/>
    <dgm:cxn modelId="{4378F20B-7C48-4166-9825-DAB6F9E3D4F2}" type="presParOf" srcId="{A96F8583-DDF5-415E-9754-678AAC8EAC39}" destId="{1DF6D32E-4680-43C0-876E-28103D5E2C1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45BA6C-0CC1-4E1C-95FF-6239BC1EF9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ACA8147-3FF2-48E9-85C1-1CF6B909973B}">
      <dgm:prSet/>
      <dgm:spPr>
        <a:solidFill>
          <a:srgbClr val="D8E626"/>
        </a:solidFill>
      </dgm:spPr>
      <dgm:t>
        <a:bodyPr/>
        <a:lstStyle/>
        <a:p>
          <a:pPr rtl="0"/>
          <a:r>
            <a:rPr lang="tr-TR" b="1" i="0" dirty="0" smtClean="0"/>
            <a:t>ADIM 3 </a:t>
          </a:r>
          <a:endParaRPr lang="tr-TR" dirty="0"/>
        </a:p>
      </dgm:t>
    </dgm:pt>
    <dgm:pt modelId="{B9309CD9-5DF9-4628-8106-D044695FBCCE}" type="parTrans" cxnId="{46B89380-BC30-4763-9C0C-B42B658C443E}">
      <dgm:prSet/>
      <dgm:spPr/>
      <dgm:t>
        <a:bodyPr/>
        <a:lstStyle/>
        <a:p>
          <a:endParaRPr lang="tr-TR"/>
        </a:p>
      </dgm:t>
    </dgm:pt>
    <dgm:pt modelId="{570A152E-CABE-4085-AE77-A036769DD647}" type="sibTrans" cxnId="{46B89380-BC30-4763-9C0C-B42B658C443E}">
      <dgm:prSet/>
      <dgm:spPr/>
      <dgm:t>
        <a:bodyPr/>
        <a:lstStyle/>
        <a:p>
          <a:endParaRPr lang="tr-TR"/>
        </a:p>
      </dgm:t>
    </dgm:pt>
    <dgm:pt modelId="{949FFC35-CF2D-476A-BB2C-5335EAA7C304}" type="pres">
      <dgm:prSet presAssocID="{A445BA6C-0CC1-4E1C-95FF-6239BC1EF9A1}" presName="linear" presStyleCnt="0">
        <dgm:presLayoutVars>
          <dgm:animLvl val="lvl"/>
          <dgm:resizeHandles val="exact"/>
        </dgm:presLayoutVars>
      </dgm:prSet>
      <dgm:spPr/>
      <dgm:t>
        <a:bodyPr/>
        <a:lstStyle/>
        <a:p>
          <a:endParaRPr lang="tr-TR"/>
        </a:p>
      </dgm:t>
    </dgm:pt>
    <dgm:pt modelId="{9B9EC15F-B19E-4451-9226-F55A21DE883D}" type="pres">
      <dgm:prSet presAssocID="{AACA8147-3FF2-48E9-85C1-1CF6B909973B}" presName="parentText" presStyleLbl="node1" presStyleIdx="0" presStyleCnt="1">
        <dgm:presLayoutVars>
          <dgm:chMax val="0"/>
          <dgm:bulletEnabled val="1"/>
        </dgm:presLayoutVars>
      </dgm:prSet>
      <dgm:spPr/>
      <dgm:t>
        <a:bodyPr/>
        <a:lstStyle/>
        <a:p>
          <a:endParaRPr lang="tr-TR"/>
        </a:p>
      </dgm:t>
    </dgm:pt>
  </dgm:ptLst>
  <dgm:cxnLst>
    <dgm:cxn modelId="{37C3A270-DA2B-4793-BAFE-648DA3D19E89}" type="presOf" srcId="{A445BA6C-0CC1-4E1C-95FF-6239BC1EF9A1}" destId="{949FFC35-CF2D-476A-BB2C-5335EAA7C304}" srcOrd="0" destOrd="0" presId="urn:microsoft.com/office/officeart/2005/8/layout/vList2"/>
    <dgm:cxn modelId="{1DB61EA1-E5BE-4CFE-90EF-D25730DA6257}" type="presOf" srcId="{AACA8147-3FF2-48E9-85C1-1CF6B909973B}" destId="{9B9EC15F-B19E-4451-9226-F55A21DE883D}" srcOrd="0" destOrd="0" presId="urn:microsoft.com/office/officeart/2005/8/layout/vList2"/>
    <dgm:cxn modelId="{46B89380-BC30-4763-9C0C-B42B658C443E}" srcId="{A445BA6C-0CC1-4E1C-95FF-6239BC1EF9A1}" destId="{AACA8147-3FF2-48E9-85C1-1CF6B909973B}" srcOrd="0" destOrd="0" parTransId="{B9309CD9-5DF9-4628-8106-D044695FBCCE}" sibTransId="{570A152E-CABE-4085-AE77-A036769DD647}"/>
    <dgm:cxn modelId="{0E26FC4D-2A72-458A-9908-126FC02E3110}" type="presParOf" srcId="{949FFC35-CF2D-476A-BB2C-5335EAA7C304}" destId="{9B9EC15F-B19E-4451-9226-F55A21DE883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AA0717-2609-4968-AD4E-977556438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3D78025-4FC9-4BC9-9B64-97EA78DAF59A}">
      <dgm:prSet/>
      <dgm:spPr>
        <a:solidFill>
          <a:srgbClr val="BF4DB7"/>
        </a:solidFill>
      </dgm:spPr>
      <dgm:t>
        <a:bodyPr/>
        <a:lstStyle/>
        <a:p>
          <a:pPr rtl="0"/>
          <a:r>
            <a:rPr lang="tr-TR" b="1" i="0" dirty="0" smtClean="0"/>
            <a:t>ADIM 4 </a:t>
          </a:r>
          <a:endParaRPr lang="tr-TR" dirty="0"/>
        </a:p>
      </dgm:t>
    </dgm:pt>
    <dgm:pt modelId="{F16F2B4C-DDAF-4B23-AF10-E0EF23213C45}" type="parTrans" cxnId="{CC25A8B6-33EA-4DD1-BE40-2DED90043BE1}">
      <dgm:prSet/>
      <dgm:spPr/>
      <dgm:t>
        <a:bodyPr/>
        <a:lstStyle/>
        <a:p>
          <a:endParaRPr lang="tr-TR"/>
        </a:p>
      </dgm:t>
    </dgm:pt>
    <dgm:pt modelId="{159C2E7E-6349-4978-90D7-1C25A75799AF}" type="sibTrans" cxnId="{CC25A8B6-33EA-4DD1-BE40-2DED90043BE1}">
      <dgm:prSet/>
      <dgm:spPr/>
      <dgm:t>
        <a:bodyPr/>
        <a:lstStyle/>
        <a:p>
          <a:endParaRPr lang="tr-TR"/>
        </a:p>
      </dgm:t>
    </dgm:pt>
    <dgm:pt modelId="{A045217D-4B89-41C6-8EC5-95B82CA8EA9C}" type="pres">
      <dgm:prSet presAssocID="{48AA0717-2609-4968-AD4E-9775564385CD}" presName="linear" presStyleCnt="0">
        <dgm:presLayoutVars>
          <dgm:animLvl val="lvl"/>
          <dgm:resizeHandles val="exact"/>
        </dgm:presLayoutVars>
      </dgm:prSet>
      <dgm:spPr/>
      <dgm:t>
        <a:bodyPr/>
        <a:lstStyle/>
        <a:p>
          <a:endParaRPr lang="tr-TR"/>
        </a:p>
      </dgm:t>
    </dgm:pt>
    <dgm:pt modelId="{7C60403E-389A-4560-9824-90FA786864F8}" type="pres">
      <dgm:prSet presAssocID="{93D78025-4FC9-4BC9-9B64-97EA78DAF59A}" presName="parentText" presStyleLbl="node1" presStyleIdx="0" presStyleCnt="1">
        <dgm:presLayoutVars>
          <dgm:chMax val="0"/>
          <dgm:bulletEnabled val="1"/>
        </dgm:presLayoutVars>
      </dgm:prSet>
      <dgm:spPr/>
      <dgm:t>
        <a:bodyPr/>
        <a:lstStyle/>
        <a:p>
          <a:endParaRPr lang="tr-TR"/>
        </a:p>
      </dgm:t>
    </dgm:pt>
  </dgm:ptLst>
  <dgm:cxnLst>
    <dgm:cxn modelId="{072038AE-0DAB-4B96-8C1A-39B173B8F45D}" type="presOf" srcId="{48AA0717-2609-4968-AD4E-9775564385CD}" destId="{A045217D-4B89-41C6-8EC5-95B82CA8EA9C}" srcOrd="0" destOrd="0" presId="urn:microsoft.com/office/officeart/2005/8/layout/vList2"/>
    <dgm:cxn modelId="{DE968D2D-C812-4A46-8C54-CCBEB18B2C02}" type="presOf" srcId="{93D78025-4FC9-4BC9-9B64-97EA78DAF59A}" destId="{7C60403E-389A-4560-9824-90FA786864F8}" srcOrd="0" destOrd="0" presId="urn:microsoft.com/office/officeart/2005/8/layout/vList2"/>
    <dgm:cxn modelId="{CC25A8B6-33EA-4DD1-BE40-2DED90043BE1}" srcId="{48AA0717-2609-4968-AD4E-9775564385CD}" destId="{93D78025-4FC9-4BC9-9B64-97EA78DAF59A}" srcOrd="0" destOrd="0" parTransId="{F16F2B4C-DDAF-4B23-AF10-E0EF23213C45}" sibTransId="{159C2E7E-6349-4978-90D7-1C25A75799AF}"/>
    <dgm:cxn modelId="{86AD7651-B0D0-40CD-A62F-0E678138FE1C}" type="presParOf" srcId="{A045217D-4B89-41C6-8EC5-95B82CA8EA9C}" destId="{7C60403E-389A-4560-9824-90FA786864F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5C6DE6-98B6-447A-83FD-AB88017651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D2BB90B-F346-444B-9A44-213C0071132F}">
      <dgm:prSet/>
      <dgm:spPr>
        <a:solidFill>
          <a:srgbClr val="E9233F"/>
        </a:solidFill>
      </dgm:spPr>
      <dgm:t>
        <a:bodyPr/>
        <a:lstStyle/>
        <a:p>
          <a:pPr rtl="0"/>
          <a:r>
            <a:rPr lang="tr-TR" b="1" i="0" dirty="0" smtClean="0"/>
            <a:t>ADIM 5</a:t>
          </a:r>
          <a:endParaRPr lang="tr-TR" dirty="0"/>
        </a:p>
      </dgm:t>
    </dgm:pt>
    <dgm:pt modelId="{9BD021C4-AE6E-4CBF-AEDF-302D42E3A010}" type="parTrans" cxnId="{C0F99F3D-C0C0-426B-8E86-56833F1513A1}">
      <dgm:prSet/>
      <dgm:spPr/>
      <dgm:t>
        <a:bodyPr/>
        <a:lstStyle/>
        <a:p>
          <a:endParaRPr lang="tr-TR"/>
        </a:p>
      </dgm:t>
    </dgm:pt>
    <dgm:pt modelId="{F4967882-07B8-4097-9FAB-607DC6271B33}" type="sibTrans" cxnId="{C0F99F3D-C0C0-426B-8E86-56833F1513A1}">
      <dgm:prSet/>
      <dgm:spPr/>
      <dgm:t>
        <a:bodyPr/>
        <a:lstStyle/>
        <a:p>
          <a:endParaRPr lang="tr-TR"/>
        </a:p>
      </dgm:t>
    </dgm:pt>
    <dgm:pt modelId="{58D966A5-AFFA-4A75-A077-F9A5C3B886A1}" type="pres">
      <dgm:prSet presAssocID="{CA5C6DE6-98B6-447A-83FD-AB880176510B}" presName="linear" presStyleCnt="0">
        <dgm:presLayoutVars>
          <dgm:animLvl val="lvl"/>
          <dgm:resizeHandles val="exact"/>
        </dgm:presLayoutVars>
      </dgm:prSet>
      <dgm:spPr/>
      <dgm:t>
        <a:bodyPr/>
        <a:lstStyle/>
        <a:p>
          <a:endParaRPr lang="tr-TR"/>
        </a:p>
      </dgm:t>
    </dgm:pt>
    <dgm:pt modelId="{EBDF41AD-4A1A-4BE6-81B3-DEA5830C46D3}" type="pres">
      <dgm:prSet presAssocID="{1D2BB90B-F346-444B-9A44-213C0071132F}" presName="parentText" presStyleLbl="node1" presStyleIdx="0" presStyleCnt="1">
        <dgm:presLayoutVars>
          <dgm:chMax val="0"/>
          <dgm:bulletEnabled val="1"/>
        </dgm:presLayoutVars>
      </dgm:prSet>
      <dgm:spPr/>
      <dgm:t>
        <a:bodyPr/>
        <a:lstStyle/>
        <a:p>
          <a:endParaRPr lang="tr-TR"/>
        </a:p>
      </dgm:t>
    </dgm:pt>
  </dgm:ptLst>
  <dgm:cxnLst>
    <dgm:cxn modelId="{C0F99F3D-C0C0-426B-8E86-56833F1513A1}" srcId="{CA5C6DE6-98B6-447A-83FD-AB880176510B}" destId="{1D2BB90B-F346-444B-9A44-213C0071132F}" srcOrd="0" destOrd="0" parTransId="{9BD021C4-AE6E-4CBF-AEDF-302D42E3A010}" sibTransId="{F4967882-07B8-4097-9FAB-607DC6271B33}"/>
    <dgm:cxn modelId="{4B458D4E-5E81-4825-BD3A-A2EB224BD885}" type="presOf" srcId="{CA5C6DE6-98B6-447A-83FD-AB880176510B}" destId="{58D966A5-AFFA-4A75-A077-F9A5C3B886A1}" srcOrd="0" destOrd="0" presId="urn:microsoft.com/office/officeart/2005/8/layout/vList2"/>
    <dgm:cxn modelId="{5B52F2FB-B8FC-4DBC-AAF7-2EACD4A05EF0}" type="presOf" srcId="{1D2BB90B-F346-444B-9A44-213C0071132F}" destId="{EBDF41AD-4A1A-4BE6-81B3-DEA5830C46D3}" srcOrd="0" destOrd="0" presId="urn:microsoft.com/office/officeart/2005/8/layout/vList2"/>
    <dgm:cxn modelId="{F5E63CE1-9A09-4A4E-A7B9-48A306FBD4B4}" type="presParOf" srcId="{58D966A5-AFFA-4A75-A077-F9A5C3B886A1}" destId="{EBDF41AD-4A1A-4BE6-81B3-DEA5830C46D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4CF5A1-9BFB-45D1-A9C5-EAC97D8C3E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CF2A9FB-6A8B-4A7C-9CE4-B3CDE3C05742}">
      <dgm:prSet/>
      <dgm:spPr>
        <a:solidFill>
          <a:srgbClr val="14EDF8"/>
        </a:solidFill>
      </dgm:spPr>
      <dgm:t>
        <a:bodyPr/>
        <a:lstStyle/>
        <a:p>
          <a:pPr rtl="0"/>
          <a:r>
            <a:rPr lang="tr-TR" b="1" i="0" dirty="0" smtClean="0"/>
            <a:t>ADIM 6</a:t>
          </a:r>
          <a:r>
            <a:rPr lang="tr-TR" b="0" i="0" dirty="0" smtClean="0"/>
            <a:t> </a:t>
          </a:r>
          <a:endParaRPr lang="tr-TR" dirty="0"/>
        </a:p>
      </dgm:t>
    </dgm:pt>
    <dgm:pt modelId="{0DCC6B76-CD75-421D-BEE4-D6532702F1D9}" type="parTrans" cxnId="{CA5B92F3-A142-4F71-89AF-D073F660B76C}">
      <dgm:prSet/>
      <dgm:spPr/>
      <dgm:t>
        <a:bodyPr/>
        <a:lstStyle/>
        <a:p>
          <a:endParaRPr lang="tr-TR"/>
        </a:p>
      </dgm:t>
    </dgm:pt>
    <dgm:pt modelId="{3C31C470-9DE3-4F48-97AF-98384B1C23A3}" type="sibTrans" cxnId="{CA5B92F3-A142-4F71-89AF-D073F660B76C}">
      <dgm:prSet/>
      <dgm:spPr/>
      <dgm:t>
        <a:bodyPr/>
        <a:lstStyle/>
        <a:p>
          <a:endParaRPr lang="tr-TR"/>
        </a:p>
      </dgm:t>
    </dgm:pt>
    <dgm:pt modelId="{2F052B76-00BF-4D93-AAFE-C1C3C6F01BB6}" type="pres">
      <dgm:prSet presAssocID="{4A4CF5A1-9BFB-45D1-A9C5-EAC97D8C3EDA}" presName="linear" presStyleCnt="0">
        <dgm:presLayoutVars>
          <dgm:animLvl val="lvl"/>
          <dgm:resizeHandles val="exact"/>
        </dgm:presLayoutVars>
      </dgm:prSet>
      <dgm:spPr/>
      <dgm:t>
        <a:bodyPr/>
        <a:lstStyle/>
        <a:p>
          <a:endParaRPr lang="tr-TR"/>
        </a:p>
      </dgm:t>
    </dgm:pt>
    <dgm:pt modelId="{1B2C39A3-DE21-402B-8FA2-168D4BA6CA79}" type="pres">
      <dgm:prSet presAssocID="{BCF2A9FB-6A8B-4A7C-9CE4-B3CDE3C05742}" presName="parentText" presStyleLbl="node1" presStyleIdx="0" presStyleCnt="1">
        <dgm:presLayoutVars>
          <dgm:chMax val="0"/>
          <dgm:bulletEnabled val="1"/>
        </dgm:presLayoutVars>
      </dgm:prSet>
      <dgm:spPr/>
      <dgm:t>
        <a:bodyPr/>
        <a:lstStyle/>
        <a:p>
          <a:endParaRPr lang="tr-TR"/>
        </a:p>
      </dgm:t>
    </dgm:pt>
  </dgm:ptLst>
  <dgm:cxnLst>
    <dgm:cxn modelId="{CA5B92F3-A142-4F71-89AF-D073F660B76C}" srcId="{4A4CF5A1-9BFB-45D1-A9C5-EAC97D8C3EDA}" destId="{BCF2A9FB-6A8B-4A7C-9CE4-B3CDE3C05742}" srcOrd="0" destOrd="0" parTransId="{0DCC6B76-CD75-421D-BEE4-D6532702F1D9}" sibTransId="{3C31C470-9DE3-4F48-97AF-98384B1C23A3}"/>
    <dgm:cxn modelId="{EE5CDB92-7B0B-4E13-8E4E-C81CCF7E4BBB}" type="presOf" srcId="{4A4CF5A1-9BFB-45D1-A9C5-EAC97D8C3EDA}" destId="{2F052B76-00BF-4D93-AAFE-C1C3C6F01BB6}" srcOrd="0" destOrd="0" presId="urn:microsoft.com/office/officeart/2005/8/layout/vList2"/>
    <dgm:cxn modelId="{85059C4F-6EB0-4603-9C53-77509BA54BF6}" type="presOf" srcId="{BCF2A9FB-6A8B-4A7C-9CE4-B3CDE3C05742}" destId="{1B2C39A3-DE21-402B-8FA2-168D4BA6CA79}" srcOrd="0" destOrd="0" presId="urn:microsoft.com/office/officeart/2005/8/layout/vList2"/>
    <dgm:cxn modelId="{DEB90A95-AE25-43A3-A60D-A62A9E0B21F0}" type="presParOf" srcId="{2F052B76-00BF-4D93-AAFE-C1C3C6F01BB6}" destId="{1B2C39A3-DE21-402B-8FA2-168D4BA6CA7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A2623A-70FC-4C2C-B736-2F08E32D7A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A1D9BD4-18FA-44E6-90B9-AF76FDDC192A}">
      <dgm:prSet/>
      <dgm:spPr>
        <a:solidFill>
          <a:srgbClr val="82D23A"/>
        </a:solidFill>
      </dgm:spPr>
      <dgm:t>
        <a:bodyPr/>
        <a:lstStyle/>
        <a:p>
          <a:pPr rtl="0"/>
          <a:r>
            <a:rPr lang="tr-TR" b="1" i="0" dirty="0" smtClean="0"/>
            <a:t>ADIM 7 </a:t>
          </a:r>
          <a:endParaRPr lang="tr-TR" dirty="0"/>
        </a:p>
      </dgm:t>
    </dgm:pt>
    <dgm:pt modelId="{D946552C-6B01-4619-9346-7C86C87B2FD3}" type="parTrans" cxnId="{B6D35C92-B496-49F9-A15F-B69B6898CBE9}">
      <dgm:prSet/>
      <dgm:spPr/>
      <dgm:t>
        <a:bodyPr/>
        <a:lstStyle/>
        <a:p>
          <a:endParaRPr lang="tr-TR"/>
        </a:p>
      </dgm:t>
    </dgm:pt>
    <dgm:pt modelId="{D2269730-05AF-4ED4-B582-B03B35B649DC}" type="sibTrans" cxnId="{B6D35C92-B496-49F9-A15F-B69B6898CBE9}">
      <dgm:prSet/>
      <dgm:spPr/>
      <dgm:t>
        <a:bodyPr/>
        <a:lstStyle/>
        <a:p>
          <a:endParaRPr lang="tr-TR"/>
        </a:p>
      </dgm:t>
    </dgm:pt>
    <dgm:pt modelId="{17109229-1B0B-4884-BF9F-1AD38ED1CFE0}" type="pres">
      <dgm:prSet presAssocID="{04A2623A-70FC-4C2C-B736-2F08E32D7AD8}" presName="linear" presStyleCnt="0">
        <dgm:presLayoutVars>
          <dgm:animLvl val="lvl"/>
          <dgm:resizeHandles val="exact"/>
        </dgm:presLayoutVars>
      </dgm:prSet>
      <dgm:spPr/>
      <dgm:t>
        <a:bodyPr/>
        <a:lstStyle/>
        <a:p>
          <a:endParaRPr lang="tr-TR"/>
        </a:p>
      </dgm:t>
    </dgm:pt>
    <dgm:pt modelId="{D92F8A16-B533-4EBC-ABA6-27ECC442001F}" type="pres">
      <dgm:prSet presAssocID="{7A1D9BD4-18FA-44E6-90B9-AF76FDDC192A}" presName="parentText" presStyleLbl="node1" presStyleIdx="0" presStyleCnt="1">
        <dgm:presLayoutVars>
          <dgm:chMax val="0"/>
          <dgm:bulletEnabled val="1"/>
        </dgm:presLayoutVars>
      </dgm:prSet>
      <dgm:spPr/>
      <dgm:t>
        <a:bodyPr/>
        <a:lstStyle/>
        <a:p>
          <a:endParaRPr lang="tr-TR"/>
        </a:p>
      </dgm:t>
    </dgm:pt>
  </dgm:ptLst>
  <dgm:cxnLst>
    <dgm:cxn modelId="{77C43282-A5BB-474C-B8FD-8DF663F6C342}" type="presOf" srcId="{04A2623A-70FC-4C2C-B736-2F08E32D7AD8}" destId="{17109229-1B0B-4884-BF9F-1AD38ED1CFE0}" srcOrd="0" destOrd="0" presId="urn:microsoft.com/office/officeart/2005/8/layout/vList2"/>
    <dgm:cxn modelId="{B6D35C92-B496-49F9-A15F-B69B6898CBE9}" srcId="{04A2623A-70FC-4C2C-B736-2F08E32D7AD8}" destId="{7A1D9BD4-18FA-44E6-90B9-AF76FDDC192A}" srcOrd="0" destOrd="0" parTransId="{D946552C-6B01-4619-9346-7C86C87B2FD3}" sibTransId="{D2269730-05AF-4ED4-B582-B03B35B649DC}"/>
    <dgm:cxn modelId="{D933C9E3-7A79-4A0C-A51A-FD8B84755799}" type="presOf" srcId="{7A1D9BD4-18FA-44E6-90B9-AF76FDDC192A}" destId="{D92F8A16-B533-4EBC-ABA6-27ECC442001F}" srcOrd="0" destOrd="0" presId="urn:microsoft.com/office/officeart/2005/8/layout/vList2"/>
    <dgm:cxn modelId="{53A5BF95-7920-4E1D-BB10-C1B654DD2FB7}" type="presParOf" srcId="{17109229-1B0B-4884-BF9F-1AD38ED1CFE0}" destId="{D92F8A16-B533-4EBC-ABA6-27ECC442001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D27B0-7A46-48A2-9870-C4522284FA3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tr-TR"/>
        </a:p>
      </dgm:t>
    </dgm:pt>
    <dgm:pt modelId="{9A40CCF6-573B-45F5-BDB7-0E90AD5BF96B}">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b="1" dirty="0" smtClean="0"/>
            <a:t>Egzersiz yapmamak:</a:t>
          </a:r>
          <a:endParaRPr lang="tr-TR" dirty="0" smtClean="0"/>
        </a:p>
        <a:p>
          <a:pPr defTabSz="2089150">
            <a:lnSpc>
              <a:spcPct val="90000"/>
            </a:lnSpc>
            <a:spcBef>
              <a:spcPct val="0"/>
            </a:spcBef>
            <a:spcAft>
              <a:spcPct val="35000"/>
            </a:spcAft>
          </a:pPr>
          <a:endParaRPr lang="tr-TR" dirty="0"/>
        </a:p>
      </dgm:t>
    </dgm:pt>
    <dgm:pt modelId="{0A1EE244-7CCD-48A7-8F26-C750E4BE8FFF}" type="parTrans" cxnId="{F68A8DCE-DDB5-48F2-ADB6-1C118885D767}">
      <dgm:prSet/>
      <dgm:spPr/>
      <dgm:t>
        <a:bodyPr/>
        <a:lstStyle/>
        <a:p>
          <a:endParaRPr lang="tr-TR"/>
        </a:p>
      </dgm:t>
    </dgm:pt>
    <dgm:pt modelId="{BAEC8260-D465-4387-88CE-6B3F3CB0B9FC}" type="sibTrans" cxnId="{F68A8DCE-DDB5-48F2-ADB6-1C118885D767}">
      <dgm:prSet/>
      <dgm:spPr/>
      <dgm:t>
        <a:bodyPr/>
        <a:lstStyle/>
        <a:p>
          <a:endParaRPr lang="tr-TR"/>
        </a:p>
      </dgm:t>
    </dgm:pt>
    <dgm:pt modelId="{ECE93834-1852-46F7-95FD-937C2EB22ACB}">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400" b="1" dirty="0" smtClean="0"/>
            <a:t>Çalışan kişilerin çoğu masa başı işleri yapıyor. Sürekli oturur halinde çalışmak bel ve basen bölgesinde yağ birikiminin artmasına neden olabilir. Egzersiz yaparken vücutta mutluluk hormonu olan </a:t>
          </a:r>
          <a:r>
            <a:rPr lang="tr-TR" sz="2400" b="1" dirty="0" err="1" smtClean="0"/>
            <a:t>endorfin</a:t>
          </a:r>
          <a:r>
            <a:rPr lang="tr-TR" sz="2400" b="1" dirty="0" smtClean="0"/>
            <a:t> hormonu salgılanır. Bu hormonun, egzersiz tamamlandıktan sonra da devam eden sakinleştirici bir etkisi var. Bu da çalışan insanları strese ve aşırı yemeye karşı koruyabilir</a:t>
          </a:r>
          <a:r>
            <a:rPr lang="tr-TR" sz="2100" dirty="0" smtClean="0"/>
            <a:t>.</a:t>
          </a:r>
        </a:p>
      </dgm:t>
    </dgm:pt>
    <dgm:pt modelId="{9130F622-D7BD-4164-9194-EF4270CC80D8}" type="parTrans" cxnId="{93D93A47-5253-4F22-8A17-D6B12AF0A2F5}">
      <dgm:prSet/>
      <dgm:spPr/>
      <dgm:t>
        <a:bodyPr/>
        <a:lstStyle/>
        <a:p>
          <a:endParaRPr lang="tr-TR"/>
        </a:p>
      </dgm:t>
    </dgm:pt>
    <dgm:pt modelId="{1D9B9576-28AC-444D-8AF2-C63D1EFE2671}" type="sibTrans" cxnId="{93D93A47-5253-4F22-8A17-D6B12AF0A2F5}">
      <dgm:prSet/>
      <dgm:spPr/>
      <dgm:t>
        <a:bodyPr/>
        <a:lstStyle/>
        <a:p>
          <a:endParaRPr lang="tr-TR"/>
        </a:p>
      </dgm:t>
    </dgm:pt>
    <dgm:pt modelId="{C0454697-9E55-4C68-A57D-52BC4C1BAFC6}" type="pres">
      <dgm:prSet presAssocID="{B74D27B0-7A46-48A2-9870-C4522284FA32}" presName="Name0" presStyleCnt="0">
        <dgm:presLayoutVars>
          <dgm:dir/>
          <dgm:animLvl val="lvl"/>
          <dgm:resizeHandles/>
        </dgm:presLayoutVars>
      </dgm:prSet>
      <dgm:spPr/>
      <dgm:t>
        <a:bodyPr/>
        <a:lstStyle/>
        <a:p>
          <a:endParaRPr lang="tr-TR"/>
        </a:p>
      </dgm:t>
    </dgm:pt>
    <dgm:pt modelId="{3218FBA1-039D-42A5-9148-EAF239B9160B}" type="pres">
      <dgm:prSet presAssocID="{9A40CCF6-573B-45F5-BDB7-0E90AD5BF96B}" presName="linNode" presStyleCnt="0"/>
      <dgm:spPr/>
    </dgm:pt>
    <dgm:pt modelId="{03BB7A25-36E0-483D-AFE8-D86BC49DE307}" type="pres">
      <dgm:prSet presAssocID="{9A40CCF6-573B-45F5-BDB7-0E90AD5BF96B}" presName="parentShp" presStyleLbl="node1" presStyleIdx="0" presStyleCnt="1" custScaleX="60870">
        <dgm:presLayoutVars>
          <dgm:bulletEnabled val="1"/>
        </dgm:presLayoutVars>
      </dgm:prSet>
      <dgm:spPr/>
      <dgm:t>
        <a:bodyPr/>
        <a:lstStyle/>
        <a:p>
          <a:endParaRPr lang="tr-TR"/>
        </a:p>
      </dgm:t>
    </dgm:pt>
    <dgm:pt modelId="{A2626CB1-6760-495D-B1C3-2BFF0ED15B9C}" type="pres">
      <dgm:prSet presAssocID="{9A40CCF6-573B-45F5-BDB7-0E90AD5BF96B}" presName="childShp" presStyleLbl="bgAccFollowNode1" presStyleIdx="0" presStyleCnt="1" custScaleX="126087">
        <dgm:presLayoutVars>
          <dgm:bulletEnabled val="1"/>
        </dgm:presLayoutVars>
      </dgm:prSet>
      <dgm:spPr/>
      <dgm:t>
        <a:bodyPr/>
        <a:lstStyle/>
        <a:p>
          <a:endParaRPr lang="tr-TR"/>
        </a:p>
      </dgm:t>
    </dgm:pt>
  </dgm:ptLst>
  <dgm:cxnLst>
    <dgm:cxn modelId="{93D93A47-5253-4F22-8A17-D6B12AF0A2F5}" srcId="{9A40CCF6-573B-45F5-BDB7-0E90AD5BF96B}" destId="{ECE93834-1852-46F7-95FD-937C2EB22ACB}" srcOrd="0" destOrd="0" parTransId="{9130F622-D7BD-4164-9194-EF4270CC80D8}" sibTransId="{1D9B9576-28AC-444D-8AF2-C63D1EFE2671}"/>
    <dgm:cxn modelId="{F68A8DCE-DDB5-48F2-ADB6-1C118885D767}" srcId="{B74D27B0-7A46-48A2-9870-C4522284FA32}" destId="{9A40CCF6-573B-45F5-BDB7-0E90AD5BF96B}" srcOrd="0" destOrd="0" parTransId="{0A1EE244-7CCD-48A7-8F26-C750E4BE8FFF}" sibTransId="{BAEC8260-D465-4387-88CE-6B3F3CB0B9FC}"/>
    <dgm:cxn modelId="{4F8D5115-0D2E-4A5C-8CD2-1D1DCC2FE1DF}" type="presOf" srcId="{B74D27B0-7A46-48A2-9870-C4522284FA32}" destId="{C0454697-9E55-4C68-A57D-52BC4C1BAFC6}" srcOrd="0" destOrd="0" presId="urn:microsoft.com/office/officeart/2005/8/layout/vList6"/>
    <dgm:cxn modelId="{D7541D24-24A6-44F1-8CC9-B1496FB087AA}" type="presOf" srcId="{9A40CCF6-573B-45F5-BDB7-0E90AD5BF96B}" destId="{03BB7A25-36E0-483D-AFE8-D86BC49DE307}" srcOrd="0" destOrd="0" presId="urn:microsoft.com/office/officeart/2005/8/layout/vList6"/>
    <dgm:cxn modelId="{7586C089-7040-4C4A-BF96-9F53055E8646}" type="presOf" srcId="{ECE93834-1852-46F7-95FD-937C2EB22ACB}" destId="{A2626CB1-6760-495D-B1C3-2BFF0ED15B9C}" srcOrd="0" destOrd="0" presId="urn:microsoft.com/office/officeart/2005/8/layout/vList6"/>
    <dgm:cxn modelId="{18AA4E41-8A2D-49E5-B9DE-DD65045FF0F1}" type="presParOf" srcId="{C0454697-9E55-4C68-A57D-52BC4C1BAFC6}" destId="{3218FBA1-039D-42A5-9148-EAF239B9160B}" srcOrd="0" destOrd="0" presId="urn:microsoft.com/office/officeart/2005/8/layout/vList6"/>
    <dgm:cxn modelId="{F618C7C9-B6F2-49BD-85B4-D74F7147A65E}" type="presParOf" srcId="{3218FBA1-039D-42A5-9148-EAF239B9160B}" destId="{03BB7A25-36E0-483D-AFE8-D86BC49DE307}" srcOrd="0" destOrd="0" presId="urn:microsoft.com/office/officeart/2005/8/layout/vList6"/>
    <dgm:cxn modelId="{1DDE9BC6-A752-499D-BD7F-134A3D244F3F}" type="presParOf" srcId="{3218FBA1-039D-42A5-9148-EAF239B9160B}" destId="{A2626CB1-6760-495D-B1C3-2BFF0ED15B9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D48D3E7-2350-43A9-A5F8-44779AC265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EB323AE-CA61-476B-8F9F-EE23DC1A4928}">
      <dgm:prSet/>
      <dgm:spPr>
        <a:solidFill>
          <a:srgbClr val="D43865"/>
        </a:solidFill>
      </dgm:spPr>
      <dgm:t>
        <a:bodyPr/>
        <a:lstStyle/>
        <a:p>
          <a:pPr rtl="0"/>
          <a:r>
            <a:rPr lang="tr-TR" b="1" i="0" dirty="0" smtClean="0"/>
            <a:t>ADIM 8 </a:t>
          </a:r>
          <a:endParaRPr lang="tr-TR" dirty="0"/>
        </a:p>
      </dgm:t>
    </dgm:pt>
    <dgm:pt modelId="{7EB550D9-87F8-4B0B-B4EA-60C604663EE0}" type="parTrans" cxnId="{1907E247-4A45-4F01-B8D1-DB6BED80EA61}">
      <dgm:prSet/>
      <dgm:spPr/>
      <dgm:t>
        <a:bodyPr/>
        <a:lstStyle/>
        <a:p>
          <a:endParaRPr lang="tr-TR"/>
        </a:p>
      </dgm:t>
    </dgm:pt>
    <dgm:pt modelId="{C13084EE-2296-4D4A-9DAB-01EE45887C33}" type="sibTrans" cxnId="{1907E247-4A45-4F01-B8D1-DB6BED80EA61}">
      <dgm:prSet/>
      <dgm:spPr/>
      <dgm:t>
        <a:bodyPr/>
        <a:lstStyle/>
        <a:p>
          <a:endParaRPr lang="tr-TR"/>
        </a:p>
      </dgm:t>
    </dgm:pt>
    <dgm:pt modelId="{A6341874-72CF-437E-85CB-8B25DE6A0456}" type="pres">
      <dgm:prSet presAssocID="{DD48D3E7-2350-43A9-A5F8-44779AC265B6}" presName="linear" presStyleCnt="0">
        <dgm:presLayoutVars>
          <dgm:animLvl val="lvl"/>
          <dgm:resizeHandles val="exact"/>
        </dgm:presLayoutVars>
      </dgm:prSet>
      <dgm:spPr/>
      <dgm:t>
        <a:bodyPr/>
        <a:lstStyle/>
        <a:p>
          <a:endParaRPr lang="tr-TR"/>
        </a:p>
      </dgm:t>
    </dgm:pt>
    <dgm:pt modelId="{1948C979-211E-490E-BFBA-E81AC6F0DB95}" type="pres">
      <dgm:prSet presAssocID="{9EB323AE-CA61-476B-8F9F-EE23DC1A4928}" presName="parentText" presStyleLbl="node1" presStyleIdx="0" presStyleCnt="1">
        <dgm:presLayoutVars>
          <dgm:chMax val="0"/>
          <dgm:bulletEnabled val="1"/>
        </dgm:presLayoutVars>
      </dgm:prSet>
      <dgm:spPr/>
      <dgm:t>
        <a:bodyPr/>
        <a:lstStyle/>
        <a:p>
          <a:endParaRPr lang="tr-TR"/>
        </a:p>
      </dgm:t>
    </dgm:pt>
  </dgm:ptLst>
  <dgm:cxnLst>
    <dgm:cxn modelId="{47D45603-2AA4-4C51-B180-211F62E8113C}" type="presOf" srcId="{DD48D3E7-2350-43A9-A5F8-44779AC265B6}" destId="{A6341874-72CF-437E-85CB-8B25DE6A0456}" srcOrd="0" destOrd="0" presId="urn:microsoft.com/office/officeart/2005/8/layout/vList2"/>
    <dgm:cxn modelId="{B066903F-7D91-4B68-8C2F-9EC06CDB5B77}" type="presOf" srcId="{9EB323AE-CA61-476B-8F9F-EE23DC1A4928}" destId="{1948C979-211E-490E-BFBA-E81AC6F0DB95}" srcOrd="0" destOrd="0" presId="urn:microsoft.com/office/officeart/2005/8/layout/vList2"/>
    <dgm:cxn modelId="{1907E247-4A45-4F01-B8D1-DB6BED80EA61}" srcId="{DD48D3E7-2350-43A9-A5F8-44779AC265B6}" destId="{9EB323AE-CA61-476B-8F9F-EE23DC1A4928}" srcOrd="0" destOrd="0" parTransId="{7EB550D9-87F8-4B0B-B4EA-60C604663EE0}" sibTransId="{C13084EE-2296-4D4A-9DAB-01EE45887C33}"/>
    <dgm:cxn modelId="{CEF6264D-7F68-4574-85D2-0DBD1B38F79A}" type="presParOf" srcId="{A6341874-72CF-437E-85CB-8B25DE6A0456}" destId="{1948C979-211E-490E-BFBA-E81AC6F0DB9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465581-EF69-44F7-A13D-0BF2812C0C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6B0A5FF-DCFF-4759-B5ED-88E8D8F82C7F}">
      <dgm:prSet/>
      <dgm:spPr>
        <a:blipFill rotWithShape="0">
          <a:blip xmlns:r="http://schemas.openxmlformats.org/officeDocument/2006/relationships" r:embed="rId1"/>
          <a:stretch>
            <a:fillRect/>
          </a:stretch>
        </a:blipFill>
      </dgm:spPr>
      <dgm:t>
        <a:bodyPr/>
        <a:lstStyle/>
        <a:p>
          <a:pPr rtl="0"/>
          <a:r>
            <a:rPr lang="tr-TR" b="0" i="0" dirty="0" smtClean="0"/>
            <a:t>Yaşam tarzınız müsaitse, saat 19.30 -20.00 civarında kalkacağınız akşam yemeğinden iki - üç saat sonra bir meyve yiyip, günü tamamlayın.</a:t>
          </a:r>
          <a:r>
            <a:rPr lang="tr-TR" dirty="0" smtClean="0"/>
            <a:t/>
          </a:r>
          <a:br>
            <a:rPr lang="tr-TR" dirty="0" smtClean="0"/>
          </a:br>
          <a:endParaRPr lang="tr-TR" dirty="0"/>
        </a:p>
      </dgm:t>
    </dgm:pt>
    <dgm:pt modelId="{68F6F798-A298-4C0F-BF5D-8B3AA274F1C3}" type="parTrans" cxnId="{C0080DB8-CD22-4FE9-9514-9745001181CD}">
      <dgm:prSet/>
      <dgm:spPr/>
      <dgm:t>
        <a:bodyPr/>
        <a:lstStyle/>
        <a:p>
          <a:endParaRPr lang="tr-TR"/>
        </a:p>
      </dgm:t>
    </dgm:pt>
    <dgm:pt modelId="{F06ED10C-02D5-432F-9DD4-05F1CF5FBD0D}" type="sibTrans" cxnId="{C0080DB8-CD22-4FE9-9514-9745001181CD}">
      <dgm:prSet/>
      <dgm:spPr/>
      <dgm:t>
        <a:bodyPr/>
        <a:lstStyle/>
        <a:p>
          <a:endParaRPr lang="tr-TR"/>
        </a:p>
      </dgm:t>
    </dgm:pt>
    <dgm:pt modelId="{2C4E70A2-1B02-4FF7-82E2-F7571ED39AC6}" type="pres">
      <dgm:prSet presAssocID="{82465581-EF69-44F7-A13D-0BF2812C0C62}" presName="linear" presStyleCnt="0">
        <dgm:presLayoutVars>
          <dgm:animLvl val="lvl"/>
          <dgm:resizeHandles val="exact"/>
        </dgm:presLayoutVars>
      </dgm:prSet>
      <dgm:spPr/>
      <dgm:t>
        <a:bodyPr/>
        <a:lstStyle/>
        <a:p>
          <a:endParaRPr lang="tr-TR"/>
        </a:p>
      </dgm:t>
    </dgm:pt>
    <dgm:pt modelId="{16D7DE5E-396B-41EC-80E5-738704A85BDA}" type="pres">
      <dgm:prSet presAssocID="{56B0A5FF-DCFF-4759-B5ED-88E8D8F82C7F}" presName="parentText" presStyleLbl="node1" presStyleIdx="0" presStyleCnt="1">
        <dgm:presLayoutVars>
          <dgm:chMax val="0"/>
          <dgm:bulletEnabled val="1"/>
        </dgm:presLayoutVars>
      </dgm:prSet>
      <dgm:spPr/>
      <dgm:t>
        <a:bodyPr/>
        <a:lstStyle/>
        <a:p>
          <a:endParaRPr lang="tr-TR"/>
        </a:p>
      </dgm:t>
    </dgm:pt>
  </dgm:ptLst>
  <dgm:cxnLst>
    <dgm:cxn modelId="{3EA492BE-79F3-4C61-860F-45929FD738B2}" type="presOf" srcId="{82465581-EF69-44F7-A13D-0BF2812C0C62}" destId="{2C4E70A2-1B02-4FF7-82E2-F7571ED39AC6}" srcOrd="0" destOrd="0" presId="urn:microsoft.com/office/officeart/2005/8/layout/vList2"/>
    <dgm:cxn modelId="{C0080DB8-CD22-4FE9-9514-9745001181CD}" srcId="{82465581-EF69-44F7-A13D-0BF2812C0C62}" destId="{56B0A5FF-DCFF-4759-B5ED-88E8D8F82C7F}" srcOrd="0" destOrd="0" parTransId="{68F6F798-A298-4C0F-BF5D-8B3AA274F1C3}" sibTransId="{F06ED10C-02D5-432F-9DD4-05F1CF5FBD0D}"/>
    <dgm:cxn modelId="{43E665D0-5B4D-47A3-97B3-D2027CA926A7}" type="presOf" srcId="{56B0A5FF-DCFF-4759-B5ED-88E8D8F82C7F}" destId="{16D7DE5E-396B-41EC-80E5-738704A85BDA}" srcOrd="0" destOrd="0" presId="urn:microsoft.com/office/officeart/2005/8/layout/vList2"/>
    <dgm:cxn modelId="{B4A7DD2A-3F06-46ED-BD12-FB783DB841BE}" type="presParOf" srcId="{2C4E70A2-1B02-4FF7-82E2-F7571ED39AC6}" destId="{16D7DE5E-396B-41EC-80E5-738704A85BDA}"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5D516D0-E067-4E7E-824C-614C24956F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0213116-CBE6-405D-8DCB-38ECD7A293E7}">
      <dgm:prSet/>
      <dgm:spPr>
        <a:solidFill>
          <a:srgbClr val="9D6F96"/>
        </a:solidFill>
      </dgm:spPr>
      <dgm:t>
        <a:bodyPr/>
        <a:lstStyle/>
        <a:p>
          <a:pPr rtl="0"/>
          <a:r>
            <a:rPr lang="tr-TR" b="1" i="0" dirty="0" smtClean="0"/>
            <a:t>ADIM 9 </a:t>
          </a:r>
          <a:endParaRPr lang="tr-TR" dirty="0"/>
        </a:p>
      </dgm:t>
    </dgm:pt>
    <dgm:pt modelId="{C4E25E63-0C03-4C60-98F6-F82F9C8D0362}" type="parTrans" cxnId="{2D950661-1667-42E6-806B-84C78793B87C}">
      <dgm:prSet/>
      <dgm:spPr/>
      <dgm:t>
        <a:bodyPr/>
        <a:lstStyle/>
        <a:p>
          <a:endParaRPr lang="tr-TR"/>
        </a:p>
      </dgm:t>
    </dgm:pt>
    <dgm:pt modelId="{4EC5EBB5-612F-421C-BE18-B5A99A4AA0C8}" type="sibTrans" cxnId="{2D950661-1667-42E6-806B-84C78793B87C}">
      <dgm:prSet/>
      <dgm:spPr/>
      <dgm:t>
        <a:bodyPr/>
        <a:lstStyle/>
        <a:p>
          <a:endParaRPr lang="tr-TR"/>
        </a:p>
      </dgm:t>
    </dgm:pt>
    <dgm:pt modelId="{AEAFB4CC-9E59-4F7E-B3E2-68CB6D0CDD9F}" type="pres">
      <dgm:prSet presAssocID="{45D516D0-E067-4E7E-824C-614C24956F77}" presName="linear" presStyleCnt="0">
        <dgm:presLayoutVars>
          <dgm:animLvl val="lvl"/>
          <dgm:resizeHandles val="exact"/>
        </dgm:presLayoutVars>
      </dgm:prSet>
      <dgm:spPr/>
      <dgm:t>
        <a:bodyPr/>
        <a:lstStyle/>
        <a:p>
          <a:endParaRPr lang="tr-TR"/>
        </a:p>
      </dgm:t>
    </dgm:pt>
    <dgm:pt modelId="{DE4FF007-A56C-4646-B8CE-9195DEF9DF2A}" type="pres">
      <dgm:prSet presAssocID="{30213116-CBE6-405D-8DCB-38ECD7A293E7}" presName="parentText" presStyleLbl="node1" presStyleIdx="0" presStyleCnt="1">
        <dgm:presLayoutVars>
          <dgm:chMax val="0"/>
          <dgm:bulletEnabled val="1"/>
        </dgm:presLayoutVars>
      </dgm:prSet>
      <dgm:spPr/>
      <dgm:t>
        <a:bodyPr/>
        <a:lstStyle/>
        <a:p>
          <a:endParaRPr lang="tr-TR"/>
        </a:p>
      </dgm:t>
    </dgm:pt>
  </dgm:ptLst>
  <dgm:cxnLst>
    <dgm:cxn modelId="{2D950661-1667-42E6-806B-84C78793B87C}" srcId="{45D516D0-E067-4E7E-824C-614C24956F77}" destId="{30213116-CBE6-405D-8DCB-38ECD7A293E7}" srcOrd="0" destOrd="0" parTransId="{C4E25E63-0C03-4C60-98F6-F82F9C8D0362}" sibTransId="{4EC5EBB5-612F-421C-BE18-B5A99A4AA0C8}"/>
    <dgm:cxn modelId="{7C79B7B3-ABC3-474E-BF89-71F4933BFF49}" type="presOf" srcId="{30213116-CBE6-405D-8DCB-38ECD7A293E7}" destId="{DE4FF007-A56C-4646-B8CE-9195DEF9DF2A}" srcOrd="0" destOrd="0" presId="urn:microsoft.com/office/officeart/2005/8/layout/vList2"/>
    <dgm:cxn modelId="{C631E161-76D6-4504-83B4-F378F785D72A}" type="presOf" srcId="{45D516D0-E067-4E7E-824C-614C24956F77}" destId="{AEAFB4CC-9E59-4F7E-B3E2-68CB6D0CDD9F}" srcOrd="0" destOrd="0" presId="urn:microsoft.com/office/officeart/2005/8/layout/vList2"/>
    <dgm:cxn modelId="{A56F01FE-C730-4198-A6A3-730B1E35BFFC}" type="presParOf" srcId="{AEAFB4CC-9E59-4F7E-B3E2-68CB6D0CDD9F}" destId="{DE4FF007-A56C-4646-B8CE-9195DEF9DF2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BC0C92-0BB6-408B-8185-8A9FC4EFD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725263-A8B1-46FB-BA49-AD6D54238092}">
      <dgm:prSet/>
      <dgm:spPr>
        <a:solidFill>
          <a:schemeClr val="accent4">
            <a:lumMod val="75000"/>
          </a:schemeClr>
        </a:solidFill>
      </dgm:spPr>
      <dgm:t>
        <a:bodyPr/>
        <a:lstStyle/>
        <a:p>
          <a:pPr rtl="0"/>
          <a:r>
            <a:rPr lang="tr-TR" b="1" i="0" dirty="0" smtClean="0"/>
            <a:t>ADIM 10 </a:t>
          </a:r>
          <a:endParaRPr lang="tr-TR" dirty="0"/>
        </a:p>
      </dgm:t>
    </dgm:pt>
    <dgm:pt modelId="{FF15A0E7-048C-496D-86A5-11A3FD9D05ED}" type="parTrans" cxnId="{6B5A83E4-FC44-4D69-AA73-620855157DAC}">
      <dgm:prSet/>
      <dgm:spPr/>
      <dgm:t>
        <a:bodyPr/>
        <a:lstStyle/>
        <a:p>
          <a:endParaRPr lang="tr-TR"/>
        </a:p>
      </dgm:t>
    </dgm:pt>
    <dgm:pt modelId="{1153D319-FB2D-48B4-B815-38934CD06DD2}" type="sibTrans" cxnId="{6B5A83E4-FC44-4D69-AA73-620855157DAC}">
      <dgm:prSet/>
      <dgm:spPr/>
      <dgm:t>
        <a:bodyPr/>
        <a:lstStyle/>
        <a:p>
          <a:endParaRPr lang="tr-TR"/>
        </a:p>
      </dgm:t>
    </dgm:pt>
    <dgm:pt modelId="{8184F873-0B50-4197-B3CC-142856FA1B5F}" type="pres">
      <dgm:prSet presAssocID="{EABC0C92-0BB6-408B-8185-8A9FC4EFD9A4}" presName="linear" presStyleCnt="0">
        <dgm:presLayoutVars>
          <dgm:animLvl val="lvl"/>
          <dgm:resizeHandles val="exact"/>
        </dgm:presLayoutVars>
      </dgm:prSet>
      <dgm:spPr/>
      <dgm:t>
        <a:bodyPr/>
        <a:lstStyle/>
        <a:p>
          <a:endParaRPr lang="tr-TR"/>
        </a:p>
      </dgm:t>
    </dgm:pt>
    <dgm:pt modelId="{F575F82B-B99F-45B9-A683-32DD78E142A3}" type="pres">
      <dgm:prSet presAssocID="{53725263-A8B1-46FB-BA49-AD6D54238092}" presName="parentText" presStyleLbl="node1" presStyleIdx="0" presStyleCnt="1">
        <dgm:presLayoutVars>
          <dgm:chMax val="0"/>
          <dgm:bulletEnabled val="1"/>
        </dgm:presLayoutVars>
      </dgm:prSet>
      <dgm:spPr/>
      <dgm:t>
        <a:bodyPr/>
        <a:lstStyle/>
        <a:p>
          <a:endParaRPr lang="tr-TR"/>
        </a:p>
      </dgm:t>
    </dgm:pt>
  </dgm:ptLst>
  <dgm:cxnLst>
    <dgm:cxn modelId="{6B5A83E4-FC44-4D69-AA73-620855157DAC}" srcId="{EABC0C92-0BB6-408B-8185-8A9FC4EFD9A4}" destId="{53725263-A8B1-46FB-BA49-AD6D54238092}" srcOrd="0" destOrd="0" parTransId="{FF15A0E7-048C-496D-86A5-11A3FD9D05ED}" sibTransId="{1153D319-FB2D-48B4-B815-38934CD06DD2}"/>
    <dgm:cxn modelId="{2DB687E1-C85D-44E7-A629-38DD5F16D898}" type="presOf" srcId="{53725263-A8B1-46FB-BA49-AD6D54238092}" destId="{F575F82B-B99F-45B9-A683-32DD78E142A3}" srcOrd="0" destOrd="0" presId="urn:microsoft.com/office/officeart/2005/8/layout/vList2"/>
    <dgm:cxn modelId="{7F999560-1C9A-4CAC-83B1-FF7F4A30F815}" type="presOf" srcId="{EABC0C92-0BB6-408B-8185-8A9FC4EFD9A4}" destId="{8184F873-0B50-4197-B3CC-142856FA1B5F}" srcOrd="0" destOrd="0" presId="urn:microsoft.com/office/officeart/2005/8/layout/vList2"/>
    <dgm:cxn modelId="{BCB0B346-95D6-4C02-A099-391005EDC7A2}" type="presParOf" srcId="{8184F873-0B50-4197-B3CC-142856FA1B5F}" destId="{F575F82B-B99F-45B9-A683-32DD78E142A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FD99636-927F-4FF3-B341-3163A12001AE}"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tr-TR"/>
        </a:p>
      </dgm:t>
    </dgm:pt>
    <dgm:pt modelId="{973064BA-45C9-483C-8ABC-4F182DF2D904}">
      <dgm:prSet custT="1"/>
      <dgm:spPr/>
      <dgm:t>
        <a:bodyPr/>
        <a:lstStyle/>
        <a:p>
          <a:pPr rtl="0"/>
          <a:r>
            <a:rPr lang="tr-TR" sz="2000" dirty="0" smtClean="0"/>
            <a:t>İş yerine mümkünse yürüme veya bisikletle gidilebilir.</a:t>
          </a:r>
          <a:endParaRPr lang="tr-TR" sz="2000" dirty="0"/>
        </a:p>
      </dgm:t>
    </dgm:pt>
    <dgm:pt modelId="{7E5273C2-8A80-4D9F-9571-A2272A073A70}" type="parTrans" cxnId="{420FCD12-82F4-46C9-B943-6A99ABCFBC3B}">
      <dgm:prSet/>
      <dgm:spPr/>
      <dgm:t>
        <a:bodyPr/>
        <a:lstStyle/>
        <a:p>
          <a:endParaRPr lang="tr-TR"/>
        </a:p>
      </dgm:t>
    </dgm:pt>
    <dgm:pt modelId="{B88653C1-C7DA-4353-8FA3-90EFE7760692}" type="sibTrans" cxnId="{420FCD12-82F4-46C9-B943-6A99ABCFBC3B}">
      <dgm:prSet/>
      <dgm:spPr/>
      <dgm:t>
        <a:bodyPr/>
        <a:lstStyle/>
        <a:p>
          <a:endParaRPr lang="tr-TR"/>
        </a:p>
      </dgm:t>
    </dgm:pt>
    <dgm:pt modelId="{F16258F8-587E-4934-9360-D8F21D5536FE}">
      <dgm:prSet custT="1"/>
      <dgm:spPr/>
      <dgm:t>
        <a:bodyPr/>
        <a:lstStyle/>
        <a:p>
          <a:pPr rtl="0"/>
          <a:r>
            <a:rPr lang="tr-TR" sz="2000" dirty="0" smtClean="0"/>
            <a:t>Ofis içinde her türlü işi kendiniz yapma imkanı yaratın, çayınızı kahvenizi kendiniz alın fotokopinizi kendiniz çekin.</a:t>
          </a:r>
          <a:endParaRPr lang="tr-TR" sz="2000" dirty="0"/>
        </a:p>
      </dgm:t>
    </dgm:pt>
    <dgm:pt modelId="{6DACC7E2-DF51-4730-BF39-BDE61568970E}" type="parTrans" cxnId="{19461E42-AC83-4302-814A-1EEC1DF29BD5}">
      <dgm:prSet/>
      <dgm:spPr/>
      <dgm:t>
        <a:bodyPr/>
        <a:lstStyle/>
        <a:p>
          <a:endParaRPr lang="tr-TR"/>
        </a:p>
      </dgm:t>
    </dgm:pt>
    <dgm:pt modelId="{587C6A1F-90F8-41B3-BFBA-FCFB010B53F0}" type="sibTrans" cxnId="{19461E42-AC83-4302-814A-1EEC1DF29BD5}">
      <dgm:prSet/>
      <dgm:spPr/>
      <dgm:t>
        <a:bodyPr/>
        <a:lstStyle/>
        <a:p>
          <a:endParaRPr lang="tr-TR"/>
        </a:p>
      </dgm:t>
    </dgm:pt>
    <dgm:pt modelId="{19C6427F-0DA9-49B8-932D-A4978A07EDBF}">
      <dgm:prSet custT="1"/>
      <dgm:spPr/>
      <dgm:t>
        <a:bodyPr/>
        <a:lstStyle/>
        <a:p>
          <a:pPr rtl="0"/>
          <a:r>
            <a:rPr lang="tr-TR" sz="2000" dirty="0" smtClean="0"/>
            <a:t>Asansör yerine merdiven tercih edin.</a:t>
          </a:r>
          <a:endParaRPr lang="tr-TR" sz="2000" dirty="0"/>
        </a:p>
      </dgm:t>
    </dgm:pt>
    <dgm:pt modelId="{EA3E252A-CF2B-4369-A8F9-16B720F8F4FF}" type="parTrans" cxnId="{B0196215-6BD6-405F-B67C-AEFAB0C97E8F}">
      <dgm:prSet/>
      <dgm:spPr/>
      <dgm:t>
        <a:bodyPr/>
        <a:lstStyle/>
        <a:p>
          <a:endParaRPr lang="tr-TR"/>
        </a:p>
      </dgm:t>
    </dgm:pt>
    <dgm:pt modelId="{5DF2F2DB-90D1-4FF1-A70A-0A9473B1C218}" type="sibTrans" cxnId="{B0196215-6BD6-405F-B67C-AEFAB0C97E8F}">
      <dgm:prSet/>
      <dgm:spPr/>
      <dgm:t>
        <a:bodyPr/>
        <a:lstStyle/>
        <a:p>
          <a:endParaRPr lang="tr-TR"/>
        </a:p>
      </dgm:t>
    </dgm:pt>
    <dgm:pt modelId="{B8071CB7-7BE8-4F04-A930-ED50DBF8CD54}">
      <dgm:prSet custT="1"/>
      <dgm:spPr/>
      <dgm:t>
        <a:bodyPr/>
        <a:lstStyle/>
        <a:p>
          <a:pPr rtl="0"/>
          <a:r>
            <a:rPr lang="tr-TR" sz="2000" dirty="0" smtClean="0"/>
            <a:t>İş yerinizin bahçesinde öğlen yürüme yapabilirsiniz.</a:t>
          </a:r>
          <a:endParaRPr lang="tr-TR" sz="2000" dirty="0"/>
        </a:p>
      </dgm:t>
    </dgm:pt>
    <dgm:pt modelId="{B99C05F2-B862-44AC-A257-57C9DFC4CDB1}" type="parTrans" cxnId="{79F8D384-665D-44BE-9DF0-7C8E28368A17}">
      <dgm:prSet/>
      <dgm:spPr/>
      <dgm:t>
        <a:bodyPr/>
        <a:lstStyle/>
        <a:p>
          <a:endParaRPr lang="tr-TR"/>
        </a:p>
      </dgm:t>
    </dgm:pt>
    <dgm:pt modelId="{A4980BC8-AB54-4D65-BC15-91C01D29764B}" type="sibTrans" cxnId="{79F8D384-665D-44BE-9DF0-7C8E28368A17}">
      <dgm:prSet/>
      <dgm:spPr/>
      <dgm:t>
        <a:bodyPr/>
        <a:lstStyle/>
        <a:p>
          <a:endParaRPr lang="tr-TR"/>
        </a:p>
      </dgm:t>
    </dgm:pt>
    <dgm:pt modelId="{FAC2C26F-F9EF-4614-95B4-6B6C0EB4ACC6}">
      <dgm:prSet custT="1"/>
      <dgm:spPr/>
      <dgm:t>
        <a:bodyPr/>
        <a:lstStyle/>
        <a:p>
          <a:pPr rtl="0"/>
          <a:r>
            <a:rPr lang="tr-TR" sz="2000" dirty="0" smtClean="0"/>
            <a:t>Masa başında ve ofis ortamında yapılacak pratik hareketler egzersizler yapın.</a:t>
          </a:r>
          <a:endParaRPr lang="tr-TR" sz="2000" dirty="0"/>
        </a:p>
      </dgm:t>
    </dgm:pt>
    <dgm:pt modelId="{7B40D0B7-DF4A-4FE5-8295-3F527BAE5E41}" type="parTrans" cxnId="{CA2EE72D-3AE6-43A3-A1D5-9D362E568AED}">
      <dgm:prSet/>
      <dgm:spPr/>
      <dgm:t>
        <a:bodyPr/>
        <a:lstStyle/>
        <a:p>
          <a:endParaRPr lang="tr-TR"/>
        </a:p>
      </dgm:t>
    </dgm:pt>
    <dgm:pt modelId="{2DF2587E-13B9-4F2B-8004-B89974A0375E}" type="sibTrans" cxnId="{CA2EE72D-3AE6-43A3-A1D5-9D362E568AED}">
      <dgm:prSet/>
      <dgm:spPr/>
      <dgm:t>
        <a:bodyPr/>
        <a:lstStyle/>
        <a:p>
          <a:endParaRPr lang="tr-TR"/>
        </a:p>
      </dgm:t>
    </dgm:pt>
    <dgm:pt modelId="{F2B6572C-8890-48BD-A217-B6DA487D00C5}">
      <dgm:prSet custT="1"/>
      <dgm:spPr/>
      <dgm:t>
        <a:bodyPr/>
        <a:lstStyle/>
        <a:p>
          <a:pPr rtl="0"/>
          <a:r>
            <a:rPr lang="tr-TR" sz="2000" dirty="0" smtClean="0"/>
            <a:t>	İş hayatında  fiziksel aktiviteyi artıracak </a:t>
          </a:r>
          <a:r>
            <a:rPr lang="tr-TR" sz="2000" dirty="0" err="1" smtClean="0"/>
            <a:t>haftasonu</a:t>
          </a:r>
          <a:r>
            <a:rPr lang="tr-TR" sz="2000" dirty="0" smtClean="0"/>
            <a:t> aktiviteleri  düzenleyin.</a:t>
          </a:r>
          <a:endParaRPr lang="tr-TR" sz="2000" dirty="0"/>
        </a:p>
      </dgm:t>
    </dgm:pt>
    <dgm:pt modelId="{A4982F1F-52ED-44D2-9EEA-381777CE8FF8}" type="parTrans" cxnId="{B1082ADC-893B-4238-8EDA-F73ABEA03137}">
      <dgm:prSet/>
      <dgm:spPr/>
      <dgm:t>
        <a:bodyPr/>
        <a:lstStyle/>
        <a:p>
          <a:endParaRPr lang="tr-TR"/>
        </a:p>
      </dgm:t>
    </dgm:pt>
    <dgm:pt modelId="{36308BD9-E28D-41D7-A0E4-8A6968F9437B}" type="sibTrans" cxnId="{B1082ADC-893B-4238-8EDA-F73ABEA03137}">
      <dgm:prSet/>
      <dgm:spPr/>
      <dgm:t>
        <a:bodyPr/>
        <a:lstStyle/>
        <a:p>
          <a:endParaRPr lang="tr-TR"/>
        </a:p>
      </dgm:t>
    </dgm:pt>
    <dgm:pt modelId="{780FE335-22E7-4BB0-9109-7D5027B6EAA7}" type="pres">
      <dgm:prSet presAssocID="{5FD99636-927F-4FF3-B341-3163A12001AE}" presName="linearFlow" presStyleCnt="0">
        <dgm:presLayoutVars>
          <dgm:dir/>
          <dgm:resizeHandles val="exact"/>
        </dgm:presLayoutVars>
      </dgm:prSet>
      <dgm:spPr/>
      <dgm:t>
        <a:bodyPr/>
        <a:lstStyle/>
        <a:p>
          <a:endParaRPr lang="tr-TR"/>
        </a:p>
      </dgm:t>
    </dgm:pt>
    <dgm:pt modelId="{BA25C5A1-BBFB-4695-9661-4C7B5B2742C6}" type="pres">
      <dgm:prSet presAssocID="{973064BA-45C9-483C-8ABC-4F182DF2D904}" presName="composite" presStyleCnt="0"/>
      <dgm:spPr/>
    </dgm:pt>
    <dgm:pt modelId="{AFC3D771-A94B-420E-AD7E-8F2C7B143CE6}" type="pres">
      <dgm:prSet presAssocID="{973064BA-45C9-483C-8ABC-4F182DF2D904}" presName="imgShp" presStyleLbl="fgImgPlace1" presStyleIdx="0" presStyleCnt="6" custLinFactX="-53074" custLinFactNeighborX="-100000" custLinFactNeighborY="-195"/>
      <dgm:spPr/>
    </dgm:pt>
    <dgm:pt modelId="{35217F9A-9290-490F-A8D0-BE5F1647D43E}" type="pres">
      <dgm:prSet presAssocID="{973064BA-45C9-483C-8ABC-4F182DF2D904}" presName="txShp" presStyleLbl="node1" presStyleIdx="0" presStyleCnt="6" custScaleX="136452">
        <dgm:presLayoutVars>
          <dgm:bulletEnabled val="1"/>
        </dgm:presLayoutVars>
      </dgm:prSet>
      <dgm:spPr/>
      <dgm:t>
        <a:bodyPr/>
        <a:lstStyle/>
        <a:p>
          <a:endParaRPr lang="tr-TR"/>
        </a:p>
      </dgm:t>
    </dgm:pt>
    <dgm:pt modelId="{9EF2814A-FE86-4564-9443-A9F16A9D984F}" type="pres">
      <dgm:prSet presAssocID="{B88653C1-C7DA-4353-8FA3-90EFE7760692}" presName="spacing" presStyleCnt="0"/>
      <dgm:spPr/>
    </dgm:pt>
    <dgm:pt modelId="{4CBCF61F-41DE-4027-AE52-CEB5FF4635AF}" type="pres">
      <dgm:prSet presAssocID="{F16258F8-587E-4934-9360-D8F21D5536FE}" presName="composite" presStyleCnt="0"/>
      <dgm:spPr/>
    </dgm:pt>
    <dgm:pt modelId="{CE91FF90-54EE-42DA-A872-CC4B09E5D24E}" type="pres">
      <dgm:prSet presAssocID="{F16258F8-587E-4934-9360-D8F21D5536FE}" presName="imgShp" presStyleLbl="fgImgPlace1" presStyleIdx="1" presStyleCnt="6" custLinFactX="-53074" custLinFactNeighborX="-100000" custLinFactNeighborY="-3834"/>
      <dgm:spPr/>
    </dgm:pt>
    <dgm:pt modelId="{C99BB387-DC25-43E9-A2CC-B4D9AACDD5B2}" type="pres">
      <dgm:prSet presAssocID="{F16258F8-587E-4934-9360-D8F21D5536FE}" presName="txShp" presStyleLbl="node1" presStyleIdx="1" presStyleCnt="6" custScaleX="139237">
        <dgm:presLayoutVars>
          <dgm:bulletEnabled val="1"/>
        </dgm:presLayoutVars>
      </dgm:prSet>
      <dgm:spPr/>
      <dgm:t>
        <a:bodyPr/>
        <a:lstStyle/>
        <a:p>
          <a:endParaRPr lang="tr-TR"/>
        </a:p>
      </dgm:t>
    </dgm:pt>
    <dgm:pt modelId="{BF53094B-2EAE-47D9-A177-EE004F1340F0}" type="pres">
      <dgm:prSet presAssocID="{587C6A1F-90F8-41B3-BFBA-FCFB010B53F0}" presName="spacing" presStyleCnt="0"/>
      <dgm:spPr/>
    </dgm:pt>
    <dgm:pt modelId="{FD508B25-B904-4E2C-92B3-336B2C8B53F5}" type="pres">
      <dgm:prSet presAssocID="{19C6427F-0DA9-49B8-932D-A4978A07EDBF}" presName="composite" presStyleCnt="0"/>
      <dgm:spPr/>
    </dgm:pt>
    <dgm:pt modelId="{B19E34A1-EC28-4F93-97E3-75E6229C6502}" type="pres">
      <dgm:prSet presAssocID="{19C6427F-0DA9-49B8-932D-A4978A07EDBF}" presName="imgShp" presStyleLbl="fgImgPlace1" presStyleIdx="2" presStyleCnt="6" custLinFactX="-53074" custLinFactNeighborX="-100000" custLinFactNeighborY="-7473"/>
      <dgm:spPr/>
    </dgm:pt>
    <dgm:pt modelId="{2CBF84AB-7476-41FA-88E5-8F11A916D963}" type="pres">
      <dgm:prSet presAssocID="{19C6427F-0DA9-49B8-932D-A4978A07EDBF}" presName="txShp" presStyleLbl="node1" presStyleIdx="2" presStyleCnt="6" custScaleX="139290">
        <dgm:presLayoutVars>
          <dgm:bulletEnabled val="1"/>
        </dgm:presLayoutVars>
      </dgm:prSet>
      <dgm:spPr/>
      <dgm:t>
        <a:bodyPr/>
        <a:lstStyle/>
        <a:p>
          <a:endParaRPr lang="tr-TR"/>
        </a:p>
      </dgm:t>
    </dgm:pt>
    <dgm:pt modelId="{459AC552-40FA-4DF6-A661-D43EC1AD702F}" type="pres">
      <dgm:prSet presAssocID="{5DF2F2DB-90D1-4FF1-A70A-0A9473B1C218}" presName="spacing" presStyleCnt="0"/>
      <dgm:spPr/>
    </dgm:pt>
    <dgm:pt modelId="{2165A6CA-040A-4735-A806-AEBF7550AA17}" type="pres">
      <dgm:prSet presAssocID="{B8071CB7-7BE8-4F04-A930-ED50DBF8CD54}" presName="composite" presStyleCnt="0"/>
      <dgm:spPr/>
    </dgm:pt>
    <dgm:pt modelId="{BCC87EDB-F92B-42A6-AB7E-16655D0E2162}" type="pres">
      <dgm:prSet presAssocID="{B8071CB7-7BE8-4F04-A930-ED50DBF8CD54}" presName="imgShp" presStyleLbl="fgImgPlace1" presStyleIdx="3" presStyleCnt="6" custLinFactX="-53074" custLinFactNeighborX="-100000" custLinFactNeighborY="-11113"/>
      <dgm:spPr/>
    </dgm:pt>
    <dgm:pt modelId="{0A7BE5BB-5F02-445B-BDA1-39D13D6AAE65}" type="pres">
      <dgm:prSet presAssocID="{B8071CB7-7BE8-4F04-A930-ED50DBF8CD54}" presName="txShp" presStyleLbl="node1" presStyleIdx="3" presStyleCnt="6" custScaleX="139237">
        <dgm:presLayoutVars>
          <dgm:bulletEnabled val="1"/>
        </dgm:presLayoutVars>
      </dgm:prSet>
      <dgm:spPr/>
      <dgm:t>
        <a:bodyPr/>
        <a:lstStyle/>
        <a:p>
          <a:endParaRPr lang="tr-TR"/>
        </a:p>
      </dgm:t>
    </dgm:pt>
    <dgm:pt modelId="{D8F9C9A0-0381-4052-ACA5-1E05C4C0F7A7}" type="pres">
      <dgm:prSet presAssocID="{A4980BC8-AB54-4D65-BC15-91C01D29764B}" presName="spacing" presStyleCnt="0"/>
      <dgm:spPr/>
    </dgm:pt>
    <dgm:pt modelId="{F43371FD-B834-4B86-8859-9BA942784846}" type="pres">
      <dgm:prSet presAssocID="{FAC2C26F-F9EF-4614-95B4-6B6C0EB4ACC6}" presName="composite" presStyleCnt="0"/>
      <dgm:spPr/>
    </dgm:pt>
    <dgm:pt modelId="{68482B4F-3471-431A-88CC-7C634ED6A2A9}" type="pres">
      <dgm:prSet presAssocID="{FAC2C26F-F9EF-4614-95B4-6B6C0EB4ACC6}" presName="imgShp" presStyleLbl="fgImgPlace1" presStyleIdx="4" presStyleCnt="6" custLinFactX="-53074" custLinFactNeighborX="-100000" custLinFactNeighborY="-14752"/>
      <dgm:spPr/>
    </dgm:pt>
    <dgm:pt modelId="{984371AC-E3C4-47D4-8F1C-57F6574B2E1C}" type="pres">
      <dgm:prSet presAssocID="{FAC2C26F-F9EF-4614-95B4-6B6C0EB4ACC6}" presName="txShp" presStyleLbl="node1" presStyleIdx="4" presStyleCnt="6" custScaleX="139237">
        <dgm:presLayoutVars>
          <dgm:bulletEnabled val="1"/>
        </dgm:presLayoutVars>
      </dgm:prSet>
      <dgm:spPr/>
      <dgm:t>
        <a:bodyPr/>
        <a:lstStyle/>
        <a:p>
          <a:endParaRPr lang="tr-TR"/>
        </a:p>
      </dgm:t>
    </dgm:pt>
    <dgm:pt modelId="{5290CAA1-159D-40B9-BEBF-6F3624B175C6}" type="pres">
      <dgm:prSet presAssocID="{2DF2587E-13B9-4F2B-8004-B89974A0375E}" presName="spacing" presStyleCnt="0"/>
      <dgm:spPr/>
    </dgm:pt>
    <dgm:pt modelId="{3601DF40-3746-4DD7-BCBF-DCC6CCD0CC10}" type="pres">
      <dgm:prSet presAssocID="{F2B6572C-8890-48BD-A217-B6DA487D00C5}" presName="composite" presStyleCnt="0"/>
      <dgm:spPr/>
    </dgm:pt>
    <dgm:pt modelId="{39167325-BDE1-4302-AF76-8B7595064C12}" type="pres">
      <dgm:prSet presAssocID="{F2B6572C-8890-48BD-A217-B6DA487D00C5}" presName="imgShp" presStyleLbl="fgImgPlace1" presStyleIdx="5" presStyleCnt="6" custLinFactX="-65695" custLinFactNeighborX="-100000" custLinFactNeighborY="-18391"/>
      <dgm:spPr/>
    </dgm:pt>
    <dgm:pt modelId="{388693F4-BBB6-4FA7-A985-8198D0B01BCA}" type="pres">
      <dgm:prSet presAssocID="{F2B6572C-8890-48BD-A217-B6DA487D00C5}" presName="txShp" presStyleLbl="node1" presStyleIdx="5" presStyleCnt="6" custScaleX="144807" custLinFactNeighborX="-2785" custLinFactNeighborY="-5770">
        <dgm:presLayoutVars>
          <dgm:bulletEnabled val="1"/>
        </dgm:presLayoutVars>
      </dgm:prSet>
      <dgm:spPr/>
      <dgm:t>
        <a:bodyPr/>
        <a:lstStyle/>
        <a:p>
          <a:endParaRPr lang="tr-TR"/>
        </a:p>
      </dgm:t>
    </dgm:pt>
  </dgm:ptLst>
  <dgm:cxnLst>
    <dgm:cxn modelId="{577814E3-5D56-4FFC-8982-BBB116E6BEC3}" type="presOf" srcId="{F16258F8-587E-4934-9360-D8F21D5536FE}" destId="{C99BB387-DC25-43E9-A2CC-B4D9AACDD5B2}" srcOrd="0" destOrd="0" presId="urn:microsoft.com/office/officeart/2005/8/layout/vList3"/>
    <dgm:cxn modelId="{B0196215-6BD6-405F-B67C-AEFAB0C97E8F}" srcId="{5FD99636-927F-4FF3-B341-3163A12001AE}" destId="{19C6427F-0DA9-49B8-932D-A4978A07EDBF}" srcOrd="2" destOrd="0" parTransId="{EA3E252A-CF2B-4369-A8F9-16B720F8F4FF}" sibTransId="{5DF2F2DB-90D1-4FF1-A70A-0A9473B1C218}"/>
    <dgm:cxn modelId="{B1082ADC-893B-4238-8EDA-F73ABEA03137}" srcId="{5FD99636-927F-4FF3-B341-3163A12001AE}" destId="{F2B6572C-8890-48BD-A217-B6DA487D00C5}" srcOrd="5" destOrd="0" parTransId="{A4982F1F-52ED-44D2-9EEA-381777CE8FF8}" sibTransId="{36308BD9-E28D-41D7-A0E4-8A6968F9437B}"/>
    <dgm:cxn modelId="{EF4CF0A8-17E4-45C1-8B6E-937F8ACE8340}" type="presOf" srcId="{F2B6572C-8890-48BD-A217-B6DA487D00C5}" destId="{388693F4-BBB6-4FA7-A985-8198D0B01BCA}" srcOrd="0" destOrd="0" presId="urn:microsoft.com/office/officeart/2005/8/layout/vList3"/>
    <dgm:cxn modelId="{19461E42-AC83-4302-814A-1EEC1DF29BD5}" srcId="{5FD99636-927F-4FF3-B341-3163A12001AE}" destId="{F16258F8-587E-4934-9360-D8F21D5536FE}" srcOrd="1" destOrd="0" parTransId="{6DACC7E2-DF51-4730-BF39-BDE61568970E}" sibTransId="{587C6A1F-90F8-41B3-BFBA-FCFB010B53F0}"/>
    <dgm:cxn modelId="{CA2EE72D-3AE6-43A3-A1D5-9D362E568AED}" srcId="{5FD99636-927F-4FF3-B341-3163A12001AE}" destId="{FAC2C26F-F9EF-4614-95B4-6B6C0EB4ACC6}" srcOrd="4" destOrd="0" parTransId="{7B40D0B7-DF4A-4FE5-8295-3F527BAE5E41}" sibTransId="{2DF2587E-13B9-4F2B-8004-B89974A0375E}"/>
    <dgm:cxn modelId="{D81F8933-006B-44D1-85B2-66A12CEAE241}" type="presOf" srcId="{5FD99636-927F-4FF3-B341-3163A12001AE}" destId="{780FE335-22E7-4BB0-9109-7D5027B6EAA7}" srcOrd="0" destOrd="0" presId="urn:microsoft.com/office/officeart/2005/8/layout/vList3"/>
    <dgm:cxn modelId="{18A1A4E4-7AB5-45E1-89DF-8DDF3B389FB6}" type="presOf" srcId="{B8071CB7-7BE8-4F04-A930-ED50DBF8CD54}" destId="{0A7BE5BB-5F02-445B-BDA1-39D13D6AAE65}" srcOrd="0" destOrd="0" presId="urn:microsoft.com/office/officeart/2005/8/layout/vList3"/>
    <dgm:cxn modelId="{79F8D384-665D-44BE-9DF0-7C8E28368A17}" srcId="{5FD99636-927F-4FF3-B341-3163A12001AE}" destId="{B8071CB7-7BE8-4F04-A930-ED50DBF8CD54}" srcOrd="3" destOrd="0" parTransId="{B99C05F2-B862-44AC-A257-57C9DFC4CDB1}" sibTransId="{A4980BC8-AB54-4D65-BC15-91C01D29764B}"/>
    <dgm:cxn modelId="{420FCD12-82F4-46C9-B943-6A99ABCFBC3B}" srcId="{5FD99636-927F-4FF3-B341-3163A12001AE}" destId="{973064BA-45C9-483C-8ABC-4F182DF2D904}" srcOrd="0" destOrd="0" parTransId="{7E5273C2-8A80-4D9F-9571-A2272A073A70}" sibTransId="{B88653C1-C7DA-4353-8FA3-90EFE7760692}"/>
    <dgm:cxn modelId="{A802723F-76AD-4E2C-9CD2-9278E26894EE}" type="presOf" srcId="{973064BA-45C9-483C-8ABC-4F182DF2D904}" destId="{35217F9A-9290-490F-A8D0-BE5F1647D43E}" srcOrd="0" destOrd="0" presId="urn:microsoft.com/office/officeart/2005/8/layout/vList3"/>
    <dgm:cxn modelId="{40A16AB3-B083-4281-85B0-ABB1A67CC9B9}" type="presOf" srcId="{19C6427F-0DA9-49B8-932D-A4978A07EDBF}" destId="{2CBF84AB-7476-41FA-88E5-8F11A916D963}" srcOrd="0" destOrd="0" presId="urn:microsoft.com/office/officeart/2005/8/layout/vList3"/>
    <dgm:cxn modelId="{38484423-FA99-4F7B-9203-50D06DF340C5}" type="presOf" srcId="{FAC2C26F-F9EF-4614-95B4-6B6C0EB4ACC6}" destId="{984371AC-E3C4-47D4-8F1C-57F6574B2E1C}" srcOrd="0" destOrd="0" presId="urn:microsoft.com/office/officeart/2005/8/layout/vList3"/>
    <dgm:cxn modelId="{1B5BF43F-8881-418E-9A72-D4E4B93956E8}" type="presParOf" srcId="{780FE335-22E7-4BB0-9109-7D5027B6EAA7}" destId="{BA25C5A1-BBFB-4695-9661-4C7B5B2742C6}" srcOrd="0" destOrd="0" presId="urn:microsoft.com/office/officeart/2005/8/layout/vList3"/>
    <dgm:cxn modelId="{5373F3FE-AD44-47A2-9C1B-BE24371A5C74}" type="presParOf" srcId="{BA25C5A1-BBFB-4695-9661-4C7B5B2742C6}" destId="{AFC3D771-A94B-420E-AD7E-8F2C7B143CE6}" srcOrd="0" destOrd="0" presId="urn:microsoft.com/office/officeart/2005/8/layout/vList3"/>
    <dgm:cxn modelId="{993594E7-62F9-46C5-AE1A-07AD2DA6A9B6}" type="presParOf" srcId="{BA25C5A1-BBFB-4695-9661-4C7B5B2742C6}" destId="{35217F9A-9290-490F-A8D0-BE5F1647D43E}" srcOrd="1" destOrd="0" presId="urn:microsoft.com/office/officeart/2005/8/layout/vList3"/>
    <dgm:cxn modelId="{372EF502-F822-4B0F-A5DB-72702547796C}" type="presParOf" srcId="{780FE335-22E7-4BB0-9109-7D5027B6EAA7}" destId="{9EF2814A-FE86-4564-9443-A9F16A9D984F}" srcOrd="1" destOrd="0" presId="urn:microsoft.com/office/officeart/2005/8/layout/vList3"/>
    <dgm:cxn modelId="{5BA9FF0C-F70A-4ECD-B4E3-F405CBDBCEF5}" type="presParOf" srcId="{780FE335-22E7-4BB0-9109-7D5027B6EAA7}" destId="{4CBCF61F-41DE-4027-AE52-CEB5FF4635AF}" srcOrd="2" destOrd="0" presId="urn:microsoft.com/office/officeart/2005/8/layout/vList3"/>
    <dgm:cxn modelId="{D2B0A76E-3406-4E12-929B-3D1D1B602326}" type="presParOf" srcId="{4CBCF61F-41DE-4027-AE52-CEB5FF4635AF}" destId="{CE91FF90-54EE-42DA-A872-CC4B09E5D24E}" srcOrd="0" destOrd="0" presId="urn:microsoft.com/office/officeart/2005/8/layout/vList3"/>
    <dgm:cxn modelId="{958EEEB2-0D82-4584-B427-46AFA683A56F}" type="presParOf" srcId="{4CBCF61F-41DE-4027-AE52-CEB5FF4635AF}" destId="{C99BB387-DC25-43E9-A2CC-B4D9AACDD5B2}" srcOrd="1" destOrd="0" presId="urn:microsoft.com/office/officeart/2005/8/layout/vList3"/>
    <dgm:cxn modelId="{BCAB9554-622C-4F37-B2EC-A5E197961BE5}" type="presParOf" srcId="{780FE335-22E7-4BB0-9109-7D5027B6EAA7}" destId="{BF53094B-2EAE-47D9-A177-EE004F1340F0}" srcOrd="3" destOrd="0" presId="urn:microsoft.com/office/officeart/2005/8/layout/vList3"/>
    <dgm:cxn modelId="{65AA6F99-4EDB-4D83-9828-5A1DCED395CD}" type="presParOf" srcId="{780FE335-22E7-4BB0-9109-7D5027B6EAA7}" destId="{FD508B25-B904-4E2C-92B3-336B2C8B53F5}" srcOrd="4" destOrd="0" presId="urn:microsoft.com/office/officeart/2005/8/layout/vList3"/>
    <dgm:cxn modelId="{9A65A553-60E1-473B-9455-686764A406A2}" type="presParOf" srcId="{FD508B25-B904-4E2C-92B3-336B2C8B53F5}" destId="{B19E34A1-EC28-4F93-97E3-75E6229C6502}" srcOrd="0" destOrd="0" presId="urn:microsoft.com/office/officeart/2005/8/layout/vList3"/>
    <dgm:cxn modelId="{D066E919-FA6B-4728-9317-91386D187EFF}" type="presParOf" srcId="{FD508B25-B904-4E2C-92B3-336B2C8B53F5}" destId="{2CBF84AB-7476-41FA-88E5-8F11A916D963}" srcOrd="1" destOrd="0" presId="urn:microsoft.com/office/officeart/2005/8/layout/vList3"/>
    <dgm:cxn modelId="{63C131E5-3518-4BB6-9004-6216AD4DA0AA}" type="presParOf" srcId="{780FE335-22E7-4BB0-9109-7D5027B6EAA7}" destId="{459AC552-40FA-4DF6-A661-D43EC1AD702F}" srcOrd="5" destOrd="0" presId="urn:microsoft.com/office/officeart/2005/8/layout/vList3"/>
    <dgm:cxn modelId="{9DCE95BC-C785-4BBD-BE17-0DF074FB7A99}" type="presParOf" srcId="{780FE335-22E7-4BB0-9109-7D5027B6EAA7}" destId="{2165A6CA-040A-4735-A806-AEBF7550AA17}" srcOrd="6" destOrd="0" presId="urn:microsoft.com/office/officeart/2005/8/layout/vList3"/>
    <dgm:cxn modelId="{D6642DF0-619A-493C-BCC3-2741069C27A8}" type="presParOf" srcId="{2165A6CA-040A-4735-A806-AEBF7550AA17}" destId="{BCC87EDB-F92B-42A6-AB7E-16655D0E2162}" srcOrd="0" destOrd="0" presId="urn:microsoft.com/office/officeart/2005/8/layout/vList3"/>
    <dgm:cxn modelId="{3847CA0D-1108-4DF3-91F3-16BBB844C339}" type="presParOf" srcId="{2165A6CA-040A-4735-A806-AEBF7550AA17}" destId="{0A7BE5BB-5F02-445B-BDA1-39D13D6AAE65}" srcOrd="1" destOrd="0" presId="urn:microsoft.com/office/officeart/2005/8/layout/vList3"/>
    <dgm:cxn modelId="{4AF00B77-5343-40EF-83AC-C6759FA067FE}" type="presParOf" srcId="{780FE335-22E7-4BB0-9109-7D5027B6EAA7}" destId="{D8F9C9A0-0381-4052-ACA5-1E05C4C0F7A7}" srcOrd="7" destOrd="0" presId="urn:microsoft.com/office/officeart/2005/8/layout/vList3"/>
    <dgm:cxn modelId="{B5FD6683-20EF-4297-9C7D-A60DF24F970B}" type="presParOf" srcId="{780FE335-22E7-4BB0-9109-7D5027B6EAA7}" destId="{F43371FD-B834-4B86-8859-9BA942784846}" srcOrd="8" destOrd="0" presId="urn:microsoft.com/office/officeart/2005/8/layout/vList3"/>
    <dgm:cxn modelId="{847B4911-864A-4BF4-AA28-BFB468B87AAD}" type="presParOf" srcId="{F43371FD-B834-4B86-8859-9BA942784846}" destId="{68482B4F-3471-431A-88CC-7C634ED6A2A9}" srcOrd="0" destOrd="0" presId="urn:microsoft.com/office/officeart/2005/8/layout/vList3"/>
    <dgm:cxn modelId="{81006AAE-124D-4CF5-B632-F527A0743E56}" type="presParOf" srcId="{F43371FD-B834-4B86-8859-9BA942784846}" destId="{984371AC-E3C4-47D4-8F1C-57F6574B2E1C}" srcOrd="1" destOrd="0" presId="urn:microsoft.com/office/officeart/2005/8/layout/vList3"/>
    <dgm:cxn modelId="{DFC2EDA2-15C7-40D4-9783-79A57226275E}" type="presParOf" srcId="{780FE335-22E7-4BB0-9109-7D5027B6EAA7}" destId="{5290CAA1-159D-40B9-BEBF-6F3624B175C6}" srcOrd="9" destOrd="0" presId="urn:microsoft.com/office/officeart/2005/8/layout/vList3"/>
    <dgm:cxn modelId="{40A25CCE-361C-40C8-BDD5-4F4F6F23642B}" type="presParOf" srcId="{780FE335-22E7-4BB0-9109-7D5027B6EAA7}" destId="{3601DF40-3746-4DD7-BCBF-DCC6CCD0CC10}" srcOrd="10" destOrd="0" presId="urn:microsoft.com/office/officeart/2005/8/layout/vList3"/>
    <dgm:cxn modelId="{4B4E8317-C7F5-4C69-9A39-52C69C2C1BD7}" type="presParOf" srcId="{3601DF40-3746-4DD7-BCBF-DCC6CCD0CC10}" destId="{39167325-BDE1-4302-AF76-8B7595064C12}" srcOrd="0" destOrd="0" presId="urn:microsoft.com/office/officeart/2005/8/layout/vList3"/>
    <dgm:cxn modelId="{CB79C3CE-59DB-4E43-827A-AC78ACC8848C}" type="presParOf" srcId="{3601DF40-3746-4DD7-BCBF-DCC6CCD0CC10}" destId="{388693F4-BBB6-4FA7-A985-8198D0B01BCA}"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FACB1B-F88E-439D-9C03-F14196A1321F}"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tr-TR"/>
        </a:p>
      </dgm:t>
    </dgm:pt>
    <dgm:pt modelId="{765A2C89-95D0-463F-BFCD-C30A85B171B0}">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b="1" dirty="0" err="1" smtClean="0"/>
            <a:t>Hormonal</a:t>
          </a:r>
          <a:r>
            <a:rPr lang="tr-TR" b="1" dirty="0" smtClean="0"/>
            <a:t> denge:</a:t>
          </a:r>
          <a:endParaRPr lang="tr-TR" dirty="0" smtClean="0"/>
        </a:p>
        <a:p>
          <a:pPr defTabSz="2089150">
            <a:lnSpc>
              <a:spcPct val="90000"/>
            </a:lnSpc>
            <a:spcBef>
              <a:spcPct val="0"/>
            </a:spcBef>
            <a:spcAft>
              <a:spcPct val="35000"/>
            </a:spcAft>
          </a:pPr>
          <a:endParaRPr lang="tr-TR" dirty="0"/>
        </a:p>
      </dgm:t>
    </dgm:pt>
    <dgm:pt modelId="{C38FD38B-A395-4475-A63D-36AB86065710}" type="parTrans" cxnId="{A70C31B9-B641-4921-87A7-83C4034EA7AB}">
      <dgm:prSet/>
      <dgm:spPr/>
      <dgm:t>
        <a:bodyPr/>
        <a:lstStyle/>
        <a:p>
          <a:endParaRPr lang="tr-TR"/>
        </a:p>
      </dgm:t>
    </dgm:pt>
    <dgm:pt modelId="{F51DBEFC-4ED4-448D-A12A-64B680AA0633}" type="sibTrans" cxnId="{A70C31B9-B641-4921-87A7-83C4034EA7AB}">
      <dgm:prSet/>
      <dgm:spPr/>
      <dgm:t>
        <a:bodyPr/>
        <a:lstStyle/>
        <a:p>
          <a:endParaRPr lang="tr-TR"/>
        </a:p>
      </dgm:t>
    </dgm:pt>
    <dgm:pt modelId="{C69107C3-28BF-4AA4-A326-CD51AFC689E7}">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smtClean="0"/>
            <a:t>Kadınlar daha çok armut tipi (basen bölgesinde yağ birikmesi) şişmanlığa yatkındır. Erkeklerde ise elma tipi şişmanlıkla karşılaşılır. Elma tipi şişmanlık diyabet, kalp krizi ve inme açısından yüksek risk taşıyor.</a:t>
          </a:r>
        </a:p>
      </dgm:t>
    </dgm:pt>
    <dgm:pt modelId="{E072013D-13C3-4D90-AF4F-7D8A83C6D4BD}" type="parTrans" cxnId="{63E88A46-A03D-42DC-962B-F8939153B556}">
      <dgm:prSet/>
      <dgm:spPr/>
      <dgm:t>
        <a:bodyPr/>
        <a:lstStyle/>
        <a:p>
          <a:endParaRPr lang="tr-TR"/>
        </a:p>
      </dgm:t>
    </dgm:pt>
    <dgm:pt modelId="{02FFFA57-580F-43CF-9380-4770EC4C555D}" type="sibTrans" cxnId="{63E88A46-A03D-42DC-962B-F8939153B556}">
      <dgm:prSet/>
      <dgm:spPr/>
      <dgm:t>
        <a:bodyPr/>
        <a:lstStyle/>
        <a:p>
          <a:endParaRPr lang="tr-TR"/>
        </a:p>
      </dgm:t>
    </dgm:pt>
    <dgm:pt modelId="{F4F0DB2B-ECF4-4D5E-B86C-1A97467C6839}">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smtClean="0"/>
            <a:t>Kadınlarda armut tipi yağ dağılımının asıl nedeni östrojendir. Östrojen basen bölgesinde yağ birikimini artırsa da bu, hastalıklara karşı riski azaltabilir. Kadınlarda östrojenin fazla salgılanması armut tipi şişmanlığın gelişmesine, yağların kalçalarda birikmesine ve orantısız bir vücut tipine neden olabilir.</a:t>
          </a:r>
        </a:p>
      </dgm:t>
    </dgm:pt>
    <dgm:pt modelId="{FECDCD9D-EA7E-42A4-814E-5D8F21A04D1F}" type="parTrans" cxnId="{0B91C8BA-2F97-4D24-B7C5-0ECF2D5BFC3D}">
      <dgm:prSet/>
      <dgm:spPr/>
      <dgm:t>
        <a:bodyPr/>
        <a:lstStyle/>
        <a:p>
          <a:endParaRPr lang="tr-TR"/>
        </a:p>
      </dgm:t>
    </dgm:pt>
    <dgm:pt modelId="{4EDB8F09-E3AC-4815-813E-1C3469B3FE44}" type="sibTrans" cxnId="{0B91C8BA-2F97-4D24-B7C5-0ECF2D5BFC3D}">
      <dgm:prSet/>
      <dgm:spPr/>
      <dgm:t>
        <a:bodyPr/>
        <a:lstStyle/>
        <a:p>
          <a:endParaRPr lang="tr-TR"/>
        </a:p>
      </dgm:t>
    </dgm:pt>
    <dgm:pt modelId="{A9763FC0-0A88-4BCB-8A65-785F72C0E191}">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800" dirty="0" smtClean="0"/>
        </a:p>
      </dgm:t>
    </dgm:pt>
    <dgm:pt modelId="{47ABC76F-B46B-4568-B50F-9E586A1195E4}" type="parTrans" cxnId="{22A8DE5A-2DB1-4EDA-A5AD-C74D79C9432B}">
      <dgm:prSet/>
      <dgm:spPr/>
      <dgm:t>
        <a:bodyPr/>
        <a:lstStyle/>
        <a:p>
          <a:endParaRPr lang="tr-TR"/>
        </a:p>
      </dgm:t>
    </dgm:pt>
    <dgm:pt modelId="{F9B4358D-3C9B-4478-A705-E2E74B0A7ADE}" type="sibTrans" cxnId="{22A8DE5A-2DB1-4EDA-A5AD-C74D79C9432B}">
      <dgm:prSet/>
      <dgm:spPr/>
      <dgm:t>
        <a:bodyPr/>
        <a:lstStyle/>
        <a:p>
          <a:endParaRPr lang="tr-TR"/>
        </a:p>
      </dgm:t>
    </dgm:pt>
    <dgm:pt modelId="{59C92177-F556-4F44-8840-C8004457EA6E}" type="pres">
      <dgm:prSet presAssocID="{DDFACB1B-F88E-439D-9C03-F14196A1321F}" presName="Name0" presStyleCnt="0">
        <dgm:presLayoutVars>
          <dgm:dir/>
          <dgm:animLvl val="lvl"/>
          <dgm:resizeHandles/>
        </dgm:presLayoutVars>
      </dgm:prSet>
      <dgm:spPr/>
      <dgm:t>
        <a:bodyPr/>
        <a:lstStyle/>
        <a:p>
          <a:endParaRPr lang="tr-TR"/>
        </a:p>
      </dgm:t>
    </dgm:pt>
    <dgm:pt modelId="{3CD3C1EB-494D-4A47-82FF-468E8D8CCA3D}" type="pres">
      <dgm:prSet presAssocID="{765A2C89-95D0-463F-BFCD-C30A85B171B0}" presName="linNode" presStyleCnt="0"/>
      <dgm:spPr/>
    </dgm:pt>
    <dgm:pt modelId="{FDEDB051-51F2-4A69-8AD4-1F0813302B17}" type="pres">
      <dgm:prSet presAssocID="{765A2C89-95D0-463F-BFCD-C30A85B171B0}" presName="parentShp" presStyleLbl="node1" presStyleIdx="0" presStyleCnt="1" custScaleX="78571" custLinFactNeighborY="1875">
        <dgm:presLayoutVars>
          <dgm:bulletEnabled val="1"/>
        </dgm:presLayoutVars>
      </dgm:prSet>
      <dgm:spPr/>
      <dgm:t>
        <a:bodyPr/>
        <a:lstStyle/>
        <a:p>
          <a:endParaRPr lang="tr-TR"/>
        </a:p>
      </dgm:t>
    </dgm:pt>
    <dgm:pt modelId="{17D679B3-02B8-4450-8C6D-25F3AC61DBED}" type="pres">
      <dgm:prSet presAssocID="{765A2C89-95D0-463F-BFCD-C30A85B171B0}" presName="childShp" presStyleLbl="bgAccFollowNode1" presStyleIdx="0" presStyleCnt="1" custScaleX="123338">
        <dgm:presLayoutVars>
          <dgm:bulletEnabled val="1"/>
        </dgm:presLayoutVars>
      </dgm:prSet>
      <dgm:spPr/>
      <dgm:t>
        <a:bodyPr/>
        <a:lstStyle/>
        <a:p>
          <a:endParaRPr lang="tr-TR"/>
        </a:p>
      </dgm:t>
    </dgm:pt>
  </dgm:ptLst>
  <dgm:cxnLst>
    <dgm:cxn modelId="{63E88A46-A03D-42DC-962B-F8939153B556}" srcId="{765A2C89-95D0-463F-BFCD-C30A85B171B0}" destId="{C69107C3-28BF-4AA4-A326-CD51AFC689E7}" srcOrd="0" destOrd="0" parTransId="{E072013D-13C3-4D90-AF4F-7D8A83C6D4BD}" sibTransId="{02FFFA57-580F-43CF-9380-4770EC4C555D}"/>
    <dgm:cxn modelId="{B5389CD8-07A7-470E-8544-3D02BF7AE7AF}" type="presOf" srcId="{DDFACB1B-F88E-439D-9C03-F14196A1321F}" destId="{59C92177-F556-4F44-8840-C8004457EA6E}" srcOrd="0" destOrd="0" presId="urn:microsoft.com/office/officeart/2005/8/layout/vList6"/>
    <dgm:cxn modelId="{A70C31B9-B641-4921-87A7-83C4034EA7AB}" srcId="{DDFACB1B-F88E-439D-9C03-F14196A1321F}" destId="{765A2C89-95D0-463F-BFCD-C30A85B171B0}" srcOrd="0" destOrd="0" parTransId="{C38FD38B-A395-4475-A63D-36AB86065710}" sibTransId="{F51DBEFC-4ED4-448D-A12A-64B680AA0633}"/>
    <dgm:cxn modelId="{A5D26BA9-AF72-4A33-AA30-8E88F60F93D2}" type="presOf" srcId="{C69107C3-28BF-4AA4-A326-CD51AFC689E7}" destId="{17D679B3-02B8-4450-8C6D-25F3AC61DBED}" srcOrd="0" destOrd="0" presId="urn:microsoft.com/office/officeart/2005/8/layout/vList6"/>
    <dgm:cxn modelId="{662A226B-AD4D-49EC-86AC-6C7EA6126F0F}" type="presOf" srcId="{A9763FC0-0A88-4BCB-8A65-785F72C0E191}" destId="{17D679B3-02B8-4450-8C6D-25F3AC61DBED}" srcOrd="0" destOrd="1" presId="urn:microsoft.com/office/officeart/2005/8/layout/vList6"/>
    <dgm:cxn modelId="{43752C61-2FD6-4EE9-8CC2-48645C26D02F}" type="presOf" srcId="{F4F0DB2B-ECF4-4D5E-B86C-1A97467C6839}" destId="{17D679B3-02B8-4450-8C6D-25F3AC61DBED}" srcOrd="0" destOrd="2" presId="urn:microsoft.com/office/officeart/2005/8/layout/vList6"/>
    <dgm:cxn modelId="{22A8DE5A-2DB1-4EDA-A5AD-C74D79C9432B}" srcId="{765A2C89-95D0-463F-BFCD-C30A85B171B0}" destId="{A9763FC0-0A88-4BCB-8A65-785F72C0E191}" srcOrd="1" destOrd="0" parTransId="{47ABC76F-B46B-4568-B50F-9E586A1195E4}" sibTransId="{F9B4358D-3C9B-4478-A705-E2E74B0A7ADE}"/>
    <dgm:cxn modelId="{0B91C8BA-2F97-4D24-B7C5-0ECF2D5BFC3D}" srcId="{765A2C89-95D0-463F-BFCD-C30A85B171B0}" destId="{F4F0DB2B-ECF4-4D5E-B86C-1A97467C6839}" srcOrd="2" destOrd="0" parTransId="{FECDCD9D-EA7E-42A4-814E-5D8F21A04D1F}" sibTransId="{4EDB8F09-E3AC-4815-813E-1C3469B3FE44}"/>
    <dgm:cxn modelId="{9AE256C2-7F54-4276-902B-3F27E539F50C}" type="presOf" srcId="{765A2C89-95D0-463F-BFCD-C30A85B171B0}" destId="{FDEDB051-51F2-4A69-8AD4-1F0813302B17}" srcOrd="0" destOrd="0" presId="urn:microsoft.com/office/officeart/2005/8/layout/vList6"/>
    <dgm:cxn modelId="{6AB6E332-93C5-4AC1-9391-044420A796FA}" type="presParOf" srcId="{59C92177-F556-4F44-8840-C8004457EA6E}" destId="{3CD3C1EB-494D-4A47-82FF-468E8D8CCA3D}" srcOrd="0" destOrd="0" presId="urn:microsoft.com/office/officeart/2005/8/layout/vList6"/>
    <dgm:cxn modelId="{4CCAE9AA-B949-4A17-902B-C7E63334A1DA}" type="presParOf" srcId="{3CD3C1EB-494D-4A47-82FF-468E8D8CCA3D}" destId="{FDEDB051-51F2-4A69-8AD4-1F0813302B17}" srcOrd="0" destOrd="0" presId="urn:microsoft.com/office/officeart/2005/8/layout/vList6"/>
    <dgm:cxn modelId="{8093990C-B74C-4F90-B7E7-A5D4B5CEA548}" type="presParOf" srcId="{3CD3C1EB-494D-4A47-82FF-468E8D8CCA3D}" destId="{17D679B3-02B8-4450-8C6D-25F3AC61DBE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F6C257-0CCA-48B1-BACD-3FE5EE61B2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829B837B-6148-4D4D-BD9B-3F75369097AB}">
      <dgm:prSet phldrT="[Metin]" custT="1"/>
      <dgm:spPr/>
      <dgm:t>
        <a:bodyPr/>
        <a:lstStyle/>
        <a:p>
          <a:pPr marR="0" eaLnBrk="1" fontAlgn="auto" latinLnBrk="0" hangingPunct="1">
            <a:buClrTx/>
            <a:buSzTx/>
            <a:buFontTx/>
            <a:tabLst/>
            <a:defRPr/>
          </a:pPr>
          <a:r>
            <a:rPr lang="tr-TR" sz="2000" dirty="0" smtClean="0"/>
            <a:t>Düzensiz ve dengesiz beslenme</a:t>
          </a:r>
          <a:endParaRPr lang="tr-TR" sz="2000" dirty="0"/>
        </a:p>
      </dgm:t>
    </dgm:pt>
    <dgm:pt modelId="{8634CD30-F841-4F19-AF8A-C612DA144DAE}" type="parTrans" cxnId="{54A7C2E2-84F0-488A-BB02-01249E6F4200}">
      <dgm:prSet/>
      <dgm:spPr/>
      <dgm:t>
        <a:bodyPr/>
        <a:lstStyle/>
        <a:p>
          <a:endParaRPr lang="tr-TR"/>
        </a:p>
      </dgm:t>
    </dgm:pt>
    <dgm:pt modelId="{E23BA718-DC14-41EB-A494-80AB63F6DBB1}" type="sibTrans" cxnId="{54A7C2E2-84F0-488A-BB02-01249E6F4200}">
      <dgm:prSet/>
      <dgm:spPr/>
      <dgm:t>
        <a:bodyPr/>
        <a:lstStyle/>
        <a:p>
          <a:endParaRPr lang="tr-TR"/>
        </a:p>
      </dgm:t>
    </dgm:pt>
    <dgm:pt modelId="{FD157A90-0110-4DA7-AD54-3A820D2CA7B6}">
      <dgm:prSet phldrT="[Metin]" custT="1"/>
      <dgm:spPr/>
      <dgm:t>
        <a:bodyPr/>
        <a:lstStyle/>
        <a:p>
          <a:r>
            <a:rPr lang="tr-TR" sz="2000" dirty="0" smtClean="0"/>
            <a:t>İş yerinde uzun süre oturan bireylerin yoğun olarak abur-cubur tüketmeleri, (çikolata, bisküviler, tatlılar vb)</a:t>
          </a:r>
          <a:endParaRPr lang="tr-TR" sz="2000" dirty="0"/>
        </a:p>
      </dgm:t>
    </dgm:pt>
    <dgm:pt modelId="{CC3017DC-2779-468A-8EAF-38096098DD8D}" type="parTrans" cxnId="{3018F604-8229-4821-AF69-71B2444C4A06}">
      <dgm:prSet/>
      <dgm:spPr/>
      <dgm:t>
        <a:bodyPr/>
        <a:lstStyle/>
        <a:p>
          <a:endParaRPr lang="tr-TR"/>
        </a:p>
      </dgm:t>
    </dgm:pt>
    <dgm:pt modelId="{079902FB-CD97-40DD-BD8D-8C7E7289EF4C}" type="sibTrans" cxnId="{3018F604-8229-4821-AF69-71B2444C4A06}">
      <dgm:prSet/>
      <dgm:spPr/>
      <dgm:t>
        <a:bodyPr/>
        <a:lstStyle/>
        <a:p>
          <a:endParaRPr lang="tr-TR"/>
        </a:p>
      </dgm:t>
    </dgm:pt>
    <dgm:pt modelId="{E0EED693-4B27-4435-8321-5EA0CDA91FF8}">
      <dgm:prSet phldrT="[Metin]" custT="1"/>
      <dgm:spPr/>
      <dgm:t>
        <a:bodyPr/>
        <a:lstStyle/>
        <a:p>
          <a:r>
            <a:rPr lang="tr-TR" sz="2000" dirty="0" smtClean="0"/>
            <a:t>Ofislerde yoğun olarak çay–kahve tüketimi</a:t>
          </a:r>
          <a:endParaRPr lang="tr-TR" sz="2000" dirty="0"/>
        </a:p>
      </dgm:t>
    </dgm:pt>
    <dgm:pt modelId="{C0FE652E-18F1-44AA-9765-BAF0B805B106}" type="parTrans" cxnId="{6D39FA4E-9580-46F8-9FBC-D5A4F671B9BA}">
      <dgm:prSet/>
      <dgm:spPr/>
      <dgm:t>
        <a:bodyPr/>
        <a:lstStyle/>
        <a:p>
          <a:endParaRPr lang="tr-TR"/>
        </a:p>
      </dgm:t>
    </dgm:pt>
    <dgm:pt modelId="{F918DA7C-EE4E-47C3-941B-92D57E86698A}" type="sibTrans" cxnId="{6D39FA4E-9580-46F8-9FBC-D5A4F671B9BA}">
      <dgm:prSet/>
      <dgm:spPr/>
      <dgm:t>
        <a:bodyPr/>
        <a:lstStyle/>
        <a:p>
          <a:endParaRPr lang="tr-TR"/>
        </a:p>
      </dgm:t>
    </dgm:pt>
    <dgm:pt modelId="{D4A349D7-4044-4483-A683-67BE0B4C05E4}">
      <dgm:prSet phldrT="[Metin]" phldr="1"/>
      <dgm:spPr/>
      <dgm:t>
        <a:bodyPr/>
        <a:lstStyle/>
        <a:p>
          <a:endParaRPr lang="tr-TR"/>
        </a:p>
      </dgm:t>
    </dgm:pt>
    <dgm:pt modelId="{FD4136EF-AD6B-4176-BCEA-E66DB81C989B}" type="parTrans" cxnId="{2C1E7805-F8D7-439F-8137-67501697F287}">
      <dgm:prSet/>
      <dgm:spPr/>
      <dgm:t>
        <a:bodyPr/>
        <a:lstStyle/>
        <a:p>
          <a:endParaRPr lang="tr-TR"/>
        </a:p>
      </dgm:t>
    </dgm:pt>
    <dgm:pt modelId="{EDAB3105-80D9-4E98-873C-AE02608030E8}" type="sibTrans" cxnId="{2C1E7805-F8D7-439F-8137-67501697F287}">
      <dgm:prSet/>
      <dgm:spPr/>
      <dgm:t>
        <a:bodyPr/>
        <a:lstStyle/>
        <a:p>
          <a:endParaRPr lang="tr-TR"/>
        </a:p>
      </dgm:t>
    </dgm:pt>
    <dgm:pt modelId="{DF35360B-9674-4F6E-9F44-063C1774DEE2}">
      <dgm:prSet phldrT="[Metin]" custT="1"/>
      <dgm:spPr/>
      <dgm:t>
        <a:bodyPr/>
        <a:lstStyle/>
        <a:p>
          <a:r>
            <a:rPr lang="tr-TR" sz="2000" dirty="0" smtClean="0"/>
            <a:t>Çalışan bayanların evlerine geç saatlerde gitmelerinden kaynaklanan akşam yemeği saatinin uzaması</a:t>
          </a:r>
          <a:endParaRPr lang="tr-TR" sz="2000" dirty="0"/>
        </a:p>
      </dgm:t>
    </dgm:pt>
    <dgm:pt modelId="{4AE291BF-692C-44C1-A5BB-AE340EB2BC82}" type="parTrans" cxnId="{20BCA26B-DEA8-4948-B9F8-A2B9B98EE4CE}">
      <dgm:prSet/>
      <dgm:spPr/>
      <dgm:t>
        <a:bodyPr/>
        <a:lstStyle/>
        <a:p>
          <a:endParaRPr lang="tr-TR"/>
        </a:p>
      </dgm:t>
    </dgm:pt>
    <dgm:pt modelId="{03D934CB-C03F-4002-AB24-513F852989AC}" type="sibTrans" cxnId="{20BCA26B-DEA8-4948-B9F8-A2B9B98EE4CE}">
      <dgm:prSet/>
      <dgm:spPr/>
      <dgm:t>
        <a:bodyPr/>
        <a:lstStyle/>
        <a:p>
          <a:endParaRPr lang="tr-TR"/>
        </a:p>
      </dgm:t>
    </dgm:pt>
    <dgm:pt modelId="{BF6291FF-5C42-47A9-8630-8D1A792AE1D6}">
      <dgm:prSet phldrT="[Metin]"/>
      <dgm:spPr/>
      <dgm:t>
        <a:bodyPr/>
        <a:lstStyle/>
        <a:p>
          <a:r>
            <a:rPr lang="tr-TR" dirty="0" smtClean="0"/>
            <a:t>Fiziksel aktivitenin nerdeyse hiç yapılmaması, bununla birlikte vücut metabolizmasının tembelleşmesi (düşmesi)</a:t>
          </a:r>
          <a:endParaRPr lang="tr-TR" dirty="0"/>
        </a:p>
      </dgm:t>
    </dgm:pt>
    <dgm:pt modelId="{24F54802-5888-4ACF-B5ED-E0FA7FEFED58}" type="parTrans" cxnId="{EF4775F9-C683-4FC6-8B8F-3DAE63CBCCDF}">
      <dgm:prSet/>
      <dgm:spPr/>
      <dgm:t>
        <a:bodyPr/>
        <a:lstStyle/>
        <a:p>
          <a:endParaRPr lang="tr-TR"/>
        </a:p>
      </dgm:t>
    </dgm:pt>
    <dgm:pt modelId="{0F4AA41C-BF1A-4FDE-8010-CCD35601859B}" type="sibTrans" cxnId="{EF4775F9-C683-4FC6-8B8F-3DAE63CBCCDF}">
      <dgm:prSet/>
      <dgm:spPr/>
      <dgm:t>
        <a:bodyPr/>
        <a:lstStyle/>
        <a:p>
          <a:endParaRPr lang="tr-TR"/>
        </a:p>
      </dgm:t>
    </dgm:pt>
    <dgm:pt modelId="{F48FA37E-D0B9-4B97-B39C-63E793C0110F}">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t>Sabah kahvaltısını düzenli olarak yapmamak</a:t>
          </a:r>
          <a:endParaRPr lang="tr-TR" sz="2000" dirty="0"/>
        </a:p>
      </dgm:t>
    </dgm:pt>
    <dgm:pt modelId="{F560CD71-F96B-458C-BF0D-171C4E8B2281}" type="parTrans" cxnId="{4B4874A7-5109-4BC9-9226-4CBA4EC54F01}">
      <dgm:prSet/>
      <dgm:spPr/>
      <dgm:t>
        <a:bodyPr/>
        <a:lstStyle/>
        <a:p>
          <a:endParaRPr lang="tr-TR"/>
        </a:p>
      </dgm:t>
    </dgm:pt>
    <dgm:pt modelId="{2B00ED60-5BAF-4645-92B9-8CE7A7BE9988}" type="sibTrans" cxnId="{4B4874A7-5109-4BC9-9226-4CBA4EC54F01}">
      <dgm:prSet/>
      <dgm:spPr/>
      <dgm:t>
        <a:bodyPr/>
        <a:lstStyle/>
        <a:p>
          <a:endParaRPr lang="tr-TR"/>
        </a:p>
      </dgm:t>
    </dgm:pt>
    <dgm:pt modelId="{FAFC5ABA-AA77-447F-95F7-53FDBCB822E8}">
      <dgm:prSet phldrT="[Metin]"/>
      <dgm:spPr/>
      <dgm:t>
        <a:bodyPr/>
        <a:lstStyle/>
        <a:p>
          <a:pPr marR="0" eaLnBrk="1" fontAlgn="auto" latinLnBrk="0" hangingPunct="1">
            <a:buClrTx/>
            <a:buSzTx/>
            <a:buFontTx/>
            <a:tabLst/>
            <a:defRPr/>
          </a:pPr>
          <a:endParaRPr lang="tr-TR" dirty="0"/>
        </a:p>
      </dgm:t>
    </dgm:pt>
    <dgm:pt modelId="{E898DEF3-D40B-48A2-A1E7-B936B2178329}" type="parTrans" cxnId="{9877C1AD-88FA-4FD7-B938-6B28C7AF411F}">
      <dgm:prSet/>
      <dgm:spPr/>
      <dgm:t>
        <a:bodyPr/>
        <a:lstStyle/>
        <a:p>
          <a:endParaRPr lang="tr-TR"/>
        </a:p>
      </dgm:t>
    </dgm:pt>
    <dgm:pt modelId="{D39510BD-74FA-470A-94A0-78A0A94FB1B3}" type="sibTrans" cxnId="{9877C1AD-88FA-4FD7-B938-6B28C7AF411F}">
      <dgm:prSet/>
      <dgm:spPr/>
      <dgm:t>
        <a:bodyPr/>
        <a:lstStyle/>
        <a:p>
          <a:endParaRPr lang="tr-TR"/>
        </a:p>
      </dgm:t>
    </dgm:pt>
    <dgm:pt modelId="{DB0568C3-21E0-4003-A1DA-165317175D02}">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dirty="0"/>
        </a:p>
      </dgm:t>
    </dgm:pt>
    <dgm:pt modelId="{55B5620A-D892-4958-8BC4-BFC702B32E29}" type="parTrans" cxnId="{952A21D7-FC99-4D1E-9FFF-FD334A36625F}">
      <dgm:prSet/>
      <dgm:spPr/>
      <dgm:t>
        <a:bodyPr/>
        <a:lstStyle/>
        <a:p>
          <a:endParaRPr lang="tr-TR"/>
        </a:p>
      </dgm:t>
    </dgm:pt>
    <dgm:pt modelId="{666CF102-B9EF-49D4-B3E4-2B4D6D73A2DC}" type="sibTrans" cxnId="{952A21D7-FC99-4D1E-9FFF-FD334A36625F}">
      <dgm:prSet/>
      <dgm:spPr/>
      <dgm:t>
        <a:bodyPr/>
        <a:lstStyle/>
        <a:p>
          <a:endParaRPr lang="tr-TR"/>
        </a:p>
      </dgm:t>
    </dgm:pt>
    <dgm:pt modelId="{403C721D-6ADA-4E42-9B2D-852F811A8FEA}">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t>Öğle yemeklerinin ofis içinde veya ofis dışında tüketilmesi</a:t>
          </a:r>
          <a:endParaRPr lang="tr-TR" sz="2000" dirty="0"/>
        </a:p>
      </dgm:t>
    </dgm:pt>
    <dgm:pt modelId="{76C7EC27-A083-45AC-92FD-20CF68744AEC}" type="parTrans" cxnId="{4C0031ED-DFE1-47F6-BF19-11E43D7C843A}">
      <dgm:prSet/>
      <dgm:spPr/>
      <dgm:t>
        <a:bodyPr/>
        <a:lstStyle/>
        <a:p>
          <a:endParaRPr lang="tr-TR"/>
        </a:p>
      </dgm:t>
    </dgm:pt>
    <dgm:pt modelId="{F96FC0E8-9190-4261-AD0F-3EFB82F86A6A}" type="sibTrans" cxnId="{4C0031ED-DFE1-47F6-BF19-11E43D7C843A}">
      <dgm:prSet/>
      <dgm:spPr/>
      <dgm:t>
        <a:bodyPr/>
        <a:lstStyle/>
        <a:p>
          <a:endParaRPr lang="tr-TR"/>
        </a:p>
      </dgm:t>
    </dgm:pt>
    <dgm:pt modelId="{982649B1-C10C-4D07-85E4-803C88C01FDB}">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dirty="0"/>
        </a:p>
      </dgm:t>
    </dgm:pt>
    <dgm:pt modelId="{F356C00F-BC61-47D8-BF98-502CF1588CBE}" type="parTrans" cxnId="{63F10945-24BA-4116-848F-0B46B847BD4E}">
      <dgm:prSet/>
      <dgm:spPr/>
      <dgm:t>
        <a:bodyPr/>
        <a:lstStyle/>
        <a:p>
          <a:endParaRPr lang="tr-TR"/>
        </a:p>
      </dgm:t>
    </dgm:pt>
    <dgm:pt modelId="{F701DC7B-629F-4BAF-A576-962397D72E06}" type="sibTrans" cxnId="{63F10945-24BA-4116-848F-0B46B847BD4E}">
      <dgm:prSet/>
      <dgm:spPr/>
      <dgm:t>
        <a:bodyPr/>
        <a:lstStyle/>
        <a:p>
          <a:endParaRPr lang="tr-TR"/>
        </a:p>
      </dgm:t>
    </dgm:pt>
    <dgm:pt modelId="{9DA3DA2F-7ACE-4CF8-8E11-69A07709C9F7}">
      <dgm:prSet phldrT="[Metin]"/>
      <dgm:spPr/>
      <dgm:t>
        <a:bodyPr/>
        <a:lstStyle/>
        <a:p>
          <a:endParaRPr lang="tr-TR" dirty="0"/>
        </a:p>
      </dgm:t>
    </dgm:pt>
    <dgm:pt modelId="{980A0F9D-BC69-423A-AF4B-9E14A0498317}" type="parTrans" cxnId="{7787E691-75FA-4B00-9B9B-2FCE990D3841}">
      <dgm:prSet/>
      <dgm:spPr/>
      <dgm:t>
        <a:bodyPr/>
        <a:lstStyle/>
        <a:p>
          <a:endParaRPr lang="tr-TR"/>
        </a:p>
      </dgm:t>
    </dgm:pt>
    <dgm:pt modelId="{58A31A67-A347-4C72-96D6-A5D7A93BA2D7}" type="sibTrans" cxnId="{7787E691-75FA-4B00-9B9B-2FCE990D3841}">
      <dgm:prSet/>
      <dgm:spPr/>
      <dgm:t>
        <a:bodyPr/>
        <a:lstStyle/>
        <a:p>
          <a:endParaRPr lang="tr-TR"/>
        </a:p>
      </dgm:t>
    </dgm:pt>
    <dgm:pt modelId="{93075F8A-D16B-49AB-B59C-221999FDE01A}">
      <dgm:prSet phldrT="[Metin]"/>
      <dgm:spPr/>
      <dgm:t>
        <a:bodyPr/>
        <a:lstStyle/>
        <a:p>
          <a:endParaRPr lang="tr-TR" dirty="0"/>
        </a:p>
      </dgm:t>
    </dgm:pt>
    <dgm:pt modelId="{30C20E08-A359-44B3-91FA-7A6FBC9E30EF}" type="parTrans" cxnId="{E3054E66-7F25-4DE4-961D-6703E36A9CE9}">
      <dgm:prSet/>
      <dgm:spPr/>
      <dgm:t>
        <a:bodyPr/>
        <a:lstStyle/>
        <a:p>
          <a:endParaRPr lang="tr-TR"/>
        </a:p>
      </dgm:t>
    </dgm:pt>
    <dgm:pt modelId="{C0B2C701-60A1-4DEC-A26C-C1EB7365A5B6}" type="sibTrans" cxnId="{E3054E66-7F25-4DE4-961D-6703E36A9CE9}">
      <dgm:prSet/>
      <dgm:spPr/>
      <dgm:t>
        <a:bodyPr/>
        <a:lstStyle/>
        <a:p>
          <a:endParaRPr lang="tr-TR"/>
        </a:p>
      </dgm:t>
    </dgm:pt>
    <dgm:pt modelId="{0B74449A-FA28-4357-A23B-8B0260864034}">
      <dgm:prSet phldrT="[Metin]"/>
      <dgm:spPr/>
      <dgm:t>
        <a:bodyPr/>
        <a:lstStyle/>
        <a:p>
          <a:endParaRPr lang="tr-TR" dirty="0"/>
        </a:p>
      </dgm:t>
    </dgm:pt>
    <dgm:pt modelId="{CF6ADB3B-1BAC-45A9-8383-C466B5ACFDBC}" type="parTrans" cxnId="{2F9AD374-9677-4C99-B924-8030CACEC3EB}">
      <dgm:prSet/>
      <dgm:spPr/>
      <dgm:t>
        <a:bodyPr/>
        <a:lstStyle/>
        <a:p>
          <a:endParaRPr lang="tr-TR"/>
        </a:p>
      </dgm:t>
    </dgm:pt>
    <dgm:pt modelId="{7AF37547-B011-4651-A813-9D35F7550885}" type="sibTrans" cxnId="{2F9AD374-9677-4C99-B924-8030CACEC3EB}">
      <dgm:prSet/>
      <dgm:spPr/>
      <dgm:t>
        <a:bodyPr/>
        <a:lstStyle/>
        <a:p>
          <a:endParaRPr lang="tr-TR"/>
        </a:p>
      </dgm:t>
    </dgm:pt>
    <dgm:pt modelId="{525B358B-4CD9-42FC-8E3E-BAC46EF8B789}">
      <dgm:prSet phldrT="[Metin]"/>
      <dgm:spPr/>
      <dgm:t>
        <a:bodyPr/>
        <a:lstStyle/>
        <a:p>
          <a:r>
            <a:rPr lang="tr-TR" dirty="0" smtClean="0"/>
            <a:t>Gün içinde alınan yoğun kalorili besinlerin harcanamadığından dolayı vücutta yağ olarak depolanması</a:t>
          </a:r>
          <a:br>
            <a:rPr lang="tr-TR" dirty="0" smtClean="0"/>
          </a:br>
          <a:endParaRPr lang="tr-TR" dirty="0"/>
        </a:p>
      </dgm:t>
    </dgm:pt>
    <dgm:pt modelId="{590D7EBA-7816-40F8-9F56-EA6A82C654D2}" type="parTrans" cxnId="{7DAEA859-0A16-42EC-AA30-B6B755184AC4}">
      <dgm:prSet/>
      <dgm:spPr/>
      <dgm:t>
        <a:bodyPr/>
        <a:lstStyle/>
        <a:p>
          <a:endParaRPr lang="tr-TR"/>
        </a:p>
      </dgm:t>
    </dgm:pt>
    <dgm:pt modelId="{EFDDB579-5084-4A18-8C2B-B8AFE1AFCC65}" type="sibTrans" cxnId="{7DAEA859-0A16-42EC-AA30-B6B755184AC4}">
      <dgm:prSet/>
      <dgm:spPr/>
      <dgm:t>
        <a:bodyPr/>
        <a:lstStyle/>
        <a:p>
          <a:endParaRPr lang="tr-TR"/>
        </a:p>
      </dgm:t>
    </dgm:pt>
    <dgm:pt modelId="{4419EFAB-FAD6-4D73-8FC4-C96B5595EEEE}">
      <dgm:prSet phldrT="[Metin]"/>
      <dgm:spPr/>
      <dgm:t>
        <a:bodyPr/>
        <a:lstStyle/>
        <a:p>
          <a:endParaRPr lang="tr-TR" dirty="0"/>
        </a:p>
      </dgm:t>
    </dgm:pt>
    <dgm:pt modelId="{DC3D2391-C033-45B4-9B1B-B633302DBB8B}" type="parTrans" cxnId="{4866115D-D3AE-4DFC-8BB1-8C7060BD9EC7}">
      <dgm:prSet/>
      <dgm:spPr/>
      <dgm:t>
        <a:bodyPr/>
        <a:lstStyle/>
        <a:p>
          <a:endParaRPr lang="tr-TR"/>
        </a:p>
      </dgm:t>
    </dgm:pt>
    <dgm:pt modelId="{BF92C86E-7709-44DF-99FF-93D7A2B034D1}" type="sibTrans" cxnId="{4866115D-D3AE-4DFC-8BB1-8C7060BD9EC7}">
      <dgm:prSet/>
      <dgm:spPr/>
      <dgm:t>
        <a:bodyPr/>
        <a:lstStyle/>
        <a:p>
          <a:endParaRPr lang="tr-TR"/>
        </a:p>
      </dgm:t>
    </dgm:pt>
    <dgm:pt modelId="{DD63A641-A451-4A62-9859-AA3BE7252B6F}">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t>Şirkette mutfak bulunması veya bulunmamasına bağlı olarak bireylerin öğle yemeklerini dışarıda veya iş yerlerinde tüketmesi</a:t>
          </a:r>
          <a:endParaRPr lang="tr-TR" sz="2000" dirty="0"/>
        </a:p>
      </dgm:t>
    </dgm:pt>
    <dgm:pt modelId="{A0FDF898-E8A5-4DB8-9447-771C1D4DD321}" type="parTrans" cxnId="{A8701BD9-B229-455C-9FAD-21B1C1F1385F}">
      <dgm:prSet/>
      <dgm:spPr/>
    </dgm:pt>
    <dgm:pt modelId="{C2307A8D-30EF-4A73-8BCA-7CD44BCAC6B5}" type="sibTrans" cxnId="{A8701BD9-B229-455C-9FAD-21B1C1F1385F}">
      <dgm:prSet/>
      <dgm:spPr/>
    </dgm:pt>
    <dgm:pt modelId="{95C574DF-BE8F-4D2B-BFE6-02EE099D8269}">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dirty="0"/>
        </a:p>
      </dgm:t>
    </dgm:pt>
    <dgm:pt modelId="{C6F73F48-8BF3-47CB-8545-A3464761C145}" type="parTrans" cxnId="{6BA28F01-6A6C-4199-88D4-CAC94AA20D5F}">
      <dgm:prSet/>
      <dgm:spPr/>
    </dgm:pt>
    <dgm:pt modelId="{3E8CCA23-CD20-47C8-B93D-4CD82D42EAB9}" type="sibTrans" cxnId="{6BA28F01-6A6C-4199-88D4-CAC94AA20D5F}">
      <dgm:prSet/>
      <dgm:spPr/>
    </dgm:pt>
    <dgm:pt modelId="{FDF5A28E-AB53-4CDB-AD82-11A116D3BE59}" type="pres">
      <dgm:prSet presAssocID="{37F6C257-0CCA-48B1-BACD-3FE5EE61B25E}" presName="linearFlow" presStyleCnt="0">
        <dgm:presLayoutVars>
          <dgm:dir/>
          <dgm:animLvl val="lvl"/>
          <dgm:resizeHandles val="exact"/>
        </dgm:presLayoutVars>
      </dgm:prSet>
      <dgm:spPr/>
      <dgm:t>
        <a:bodyPr/>
        <a:lstStyle/>
        <a:p>
          <a:endParaRPr lang="tr-TR"/>
        </a:p>
      </dgm:t>
    </dgm:pt>
    <dgm:pt modelId="{887B8185-C8BF-4031-ACDC-7726AC2B33D7}" type="pres">
      <dgm:prSet presAssocID="{FAFC5ABA-AA77-447F-95F7-53FDBCB822E8}" presName="composite" presStyleCnt="0"/>
      <dgm:spPr/>
    </dgm:pt>
    <dgm:pt modelId="{BF2B9561-4140-4990-9C3A-6B50AC1E4A3C}" type="pres">
      <dgm:prSet presAssocID="{FAFC5ABA-AA77-447F-95F7-53FDBCB822E8}" presName="parentText" presStyleLbl="alignNode1" presStyleIdx="0" presStyleCnt="9">
        <dgm:presLayoutVars>
          <dgm:chMax val="1"/>
          <dgm:bulletEnabled val="1"/>
        </dgm:presLayoutVars>
      </dgm:prSet>
      <dgm:spPr/>
      <dgm:t>
        <a:bodyPr/>
        <a:lstStyle/>
        <a:p>
          <a:endParaRPr lang="tr-TR"/>
        </a:p>
      </dgm:t>
    </dgm:pt>
    <dgm:pt modelId="{20254326-B8B7-424C-8EBA-21D3347227C0}" type="pres">
      <dgm:prSet presAssocID="{FAFC5ABA-AA77-447F-95F7-53FDBCB822E8}" presName="descendantText" presStyleLbl="alignAcc1" presStyleIdx="0" presStyleCnt="9" custLinFactNeighborX="0" custLinFactNeighborY="-895">
        <dgm:presLayoutVars>
          <dgm:bulletEnabled val="1"/>
        </dgm:presLayoutVars>
      </dgm:prSet>
      <dgm:spPr/>
      <dgm:t>
        <a:bodyPr/>
        <a:lstStyle/>
        <a:p>
          <a:endParaRPr lang="tr-TR"/>
        </a:p>
      </dgm:t>
    </dgm:pt>
    <dgm:pt modelId="{38EE35A0-93B6-491C-8DB2-9678AD7AEDCB}" type="pres">
      <dgm:prSet presAssocID="{D39510BD-74FA-470A-94A0-78A0A94FB1B3}" presName="sp" presStyleCnt="0"/>
      <dgm:spPr/>
    </dgm:pt>
    <dgm:pt modelId="{E91A884F-74B4-4BF4-ACA3-765430A9D0E1}" type="pres">
      <dgm:prSet presAssocID="{DB0568C3-21E0-4003-A1DA-165317175D02}" presName="composite" presStyleCnt="0"/>
      <dgm:spPr/>
    </dgm:pt>
    <dgm:pt modelId="{0105FFFD-B4F6-4402-94AA-1825CB1FA9D3}" type="pres">
      <dgm:prSet presAssocID="{DB0568C3-21E0-4003-A1DA-165317175D02}" presName="parentText" presStyleLbl="alignNode1" presStyleIdx="1" presStyleCnt="9">
        <dgm:presLayoutVars>
          <dgm:chMax val="1"/>
          <dgm:bulletEnabled val="1"/>
        </dgm:presLayoutVars>
      </dgm:prSet>
      <dgm:spPr/>
      <dgm:t>
        <a:bodyPr/>
        <a:lstStyle/>
        <a:p>
          <a:endParaRPr lang="tr-TR"/>
        </a:p>
      </dgm:t>
    </dgm:pt>
    <dgm:pt modelId="{33FC1551-D9F6-4F6F-9B87-29C6C205E7B9}" type="pres">
      <dgm:prSet presAssocID="{DB0568C3-21E0-4003-A1DA-165317175D02}" presName="descendantText" presStyleLbl="alignAcc1" presStyleIdx="1" presStyleCnt="9" custLinFactNeighborX="0" custLinFactNeighborY="-13011">
        <dgm:presLayoutVars>
          <dgm:bulletEnabled val="1"/>
        </dgm:presLayoutVars>
      </dgm:prSet>
      <dgm:spPr/>
      <dgm:t>
        <a:bodyPr/>
        <a:lstStyle/>
        <a:p>
          <a:endParaRPr lang="tr-TR"/>
        </a:p>
      </dgm:t>
    </dgm:pt>
    <dgm:pt modelId="{7B3761E5-31B8-48F0-B84C-DB2DB3FDCD03}" type="pres">
      <dgm:prSet presAssocID="{666CF102-B9EF-49D4-B3E4-2B4D6D73A2DC}" presName="sp" presStyleCnt="0"/>
      <dgm:spPr/>
    </dgm:pt>
    <dgm:pt modelId="{0C7328D4-D1C9-4B4B-93E5-489FC900C32B}" type="pres">
      <dgm:prSet presAssocID="{95C574DF-BE8F-4D2B-BFE6-02EE099D8269}" presName="composite" presStyleCnt="0"/>
      <dgm:spPr/>
    </dgm:pt>
    <dgm:pt modelId="{3C1121DE-7BEF-4B02-891B-08348B9DED49}" type="pres">
      <dgm:prSet presAssocID="{95C574DF-BE8F-4D2B-BFE6-02EE099D8269}" presName="parentText" presStyleLbl="alignNode1" presStyleIdx="2" presStyleCnt="9">
        <dgm:presLayoutVars>
          <dgm:chMax val="1"/>
          <dgm:bulletEnabled val="1"/>
        </dgm:presLayoutVars>
      </dgm:prSet>
      <dgm:spPr/>
      <dgm:t>
        <a:bodyPr/>
        <a:lstStyle/>
        <a:p>
          <a:endParaRPr lang="tr-TR"/>
        </a:p>
      </dgm:t>
    </dgm:pt>
    <dgm:pt modelId="{E692D871-3D07-4E21-A641-EAB651613100}" type="pres">
      <dgm:prSet presAssocID="{95C574DF-BE8F-4D2B-BFE6-02EE099D8269}" presName="descendantText" presStyleLbl="alignAcc1" presStyleIdx="2" presStyleCnt="9" custScaleY="153321" custLinFactNeighborX="0" custLinFactNeighborY="-38358">
        <dgm:presLayoutVars>
          <dgm:bulletEnabled val="1"/>
        </dgm:presLayoutVars>
      </dgm:prSet>
      <dgm:spPr/>
      <dgm:t>
        <a:bodyPr/>
        <a:lstStyle/>
        <a:p>
          <a:endParaRPr lang="tr-TR"/>
        </a:p>
      </dgm:t>
    </dgm:pt>
    <dgm:pt modelId="{99841841-C58F-41DD-BD1A-2A99BA0D3DD7}" type="pres">
      <dgm:prSet presAssocID="{3E8CCA23-CD20-47C8-B93D-4CD82D42EAB9}" presName="sp" presStyleCnt="0"/>
      <dgm:spPr/>
    </dgm:pt>
    <dgm:pt modelId="{653C3DE7-8AB3-43A1-B8B2-7512BB7A01CB}" type="pres">
      <dgm:prSet presAssocID="{982649B1-C10C-4D07-85E4-803C88C01FDB}" presName="composite" presStyleCnt="0"/>
      <dgm:spPr/>
    </dgm:pt>
    <dgm:pt modelId="{D8B7CCD5-C8AF-410E-82A4-5CDCB7999E6E}" type="pres">
      <dgm:prSet presAssocID="{982649B1-C10C-4D07-85E4-803C88C01FDB}" presName="parentText" presStyleLbl="alignNode1" presStyleIdx="3" presStyleCnt="9">
        <dgm:presLayoutVars>
          <dgm:chMax val="1"/>
          <dgm:bulletEnabled val="1"/>
        </dgm:presLayoutVars>
      </dgm:prSet>
      <dgm:spPr/>
      <dgm:t>
        <a:bodyPr/>
        <a:lstStyle/>
        <a:p>
          <a:endParaRPr lang="tr-TR"/>
        </a:p>
      </dgm:t>
    </dgm:pt>
    <dgm:pt modelId="{9579F85C-6D32-4950-B4B1-7A155CE3F6AD}" type="pres">
      <dgm:prSet presAssocID="{982649B1-C10C-4D07-85E4-803C88C01FDB}" presName="descendantText" presStyleLbl="alignAcc1" presStyleIdx="3" presStyleCnt="9" custLinFactNeighborX="0" custLinFactNeighborY="-37568">
        <dgm:presLayoutVars>
          <dgm:bulletEnabled val="1"/>
        </dgm:presLayoutVars>
      </dgm:prSet>
      <dgm:spPr/>
      <dgm:t>
        <a:bodyPr/>
        <a:lstStyle/>
        <a:p>
          <a:endParaRPr lang="tr-TR"/>
        </a:p>
      </dgm:t>
    </dgm:pt>
    <dgm:pt modelId="{6408A34A-EE46-474E-B387-24CC0E2FD92B}" type="pres">
      <dgm:prSet presAssocID="{F701DC7B-629F-4BAF-A576-962397D72E06}" presName="sp" presStyleCnt="0"/>
      <dgm:spPr/>
    </dgm:pt>
    <dgm:pt modelId="{869831BD-AC3A-469F-871A-C7571D04A5F5}" type="pres">
      <dgm:prSet presAssocID="{9DA3DA2F-7ACE-4CF8-8E11-69A07709C9F7}" presName="composite" presStyleCnt="0"/>
      <dgm:spPr/>
    </dgm:pt>
    <dgm:pt modelId="{C3A8BAF4-19E6-4611-94E2-4DF16CBEEA94}" type="pres">
      <dgm:prSet presAssocID="{9DA3DA2F-7ACE-4CF8-8E11-69A07709C9F7}" presName="parentText" presStyleLbl="alignNode1" presStyleIdx="4" presStyleCnt="9">
        <dgm:presLayoutVars>
          <dgm:chMax val="1"/>
          <dgm:bulletEnabled val="1"/>
        </dgm:presLayoutVars>
      </dgm:prSet>
      <dgm:spPr/>
      <dgm:t>
        <a:bodyPr/>
        <a:lstStyle/>
        <a:p>
          <a:endParaRPr lang="tr-TR"/>
        </a:p>
      </dgm:t>
    </dgm:pt>
    <dgm:pt modelId="{E3BCF6BB-9F66-4DE8-AB23-C013674156AD}" type="pres">
      <dgm:prSet presAssocID="{9DA3DA2F-7ACE-4CF8-8E11-69A07709C9F7}" presName="descendantText" presStyleLbl="alignAcc1" presStyleIdx="4" presStyleCnt="9" custScaleY="160704" custLinFactNeighborX="0" custLinFactNeighborY="-53330">
        <dgm:presLayoutVars>
          <dgm:bulletEnabled val="1"/>
        </dgm:presLayoutVars>
      </dgm:prSet>
      <dgm:spPr/>
      <dgm:t>
        <a:bodyPr/>
        <a:lstStyle/>
        <a:p>
          <a:endParaRPr lang="tr-TR"/>
        </a:p>
      </dgm:t>
    </dgm:pt>
    <dgm:pt modelId="{A681EAF5-306F-4B06-A352-CF7D80EB0016}" type="pres">
      <dgm:prSet presAssocID="{58A31A67-A347-4C72-96D6-A5D7A93BA2D7}" presName="sp" presStyleCnt="0"/>
      <dgm:spPr/>
    </dgm:pt>
    <dgm:pt modelId="{AB9200A9-2D32-436C-BC4B-16FA41058787}" type="pres">
      <dgm:prSet presAssocID="{93075F8A-D16B-49AB-B59C-221999FDE01A}" presName="composite" presStyleCnt="0"/>
      <dgm:spPr/>
    </dgm:pt>
    <dgm:pt modelId="{F3B40CA3-E8D8-4529-813A-CCFC0B32069D}" type="pres">
      <dgm:prSet presAssocID="{93075F8A-D16B-49AB-B59C-221999FDE01A}" presName="parentText" presStyleLbl="alignNode1" presStyleIdx="5" presStyleCnt="9">
        <dgm:presLayoutVars>
          <dgm:chMax val="1"/>
          <dgm:bulletEnabled val="1"/>
        </dgm:presLayoutVars>
      </dgm:prSet>
      <dgm:spPr/>
      <dgm:t>
        <a:bodyPr/>
        <a:lstStyle/>
        <a:p>
          <a:endParaRPr lang="tr-TR"/>
        </a:p>
      </dgm:t>
    </dgm:pt>
    <dgm:pt modelId="{134E3F52-73E3-48DA-89B9-9F1396B9A73D}" type="pres">
      <dgm:prSet presAssocID="{93075F8A-D16B-49AB-B59C-221999FDE01A}" presName="descendantText" presStyleLbl="alignAcc1" presStyleIdx="5" presStyleCnt="9" custScaleY="127659" custLinFactNeighborX="0" custLinFactNeighborY="-33366">
        <dgm:presLayoutVars>
          <dgm:bulletEnabled val="1"/>
        </dgm:presLayoutVars>
      </dgm:prSet>
      <dgm:spPr/>
      <dgm:t>
        <a:bodyPr/>
        <a:lstStyle/>
        <a:p>
          <a:endParaRPr lang="tr-TR"/>
        </a:p>
      </dgm:t>
    </dgm:pt>
    <dgm:pt modelId="{8FEE5D84-B4A5-46F4-A33A-5429939C6C2D}" type="pres">
      <dgm:prSet presAssocID="{C0B2C701-60A1-4DEC-A26C-C1EB7365A5B6}" presName="sp" presStyleCnt="0"/>
      <dgm:spPr/>
    </dgm:pt>
    <dgm:pt modelId="{6334863D-6340-4989-8E0A-55867476188B}" type="pres">
      <dgm:prSet presAssocID="{D4A349D7-4044-4483-A683-67BE0B4C05E4}" presName="composite" presStyleCnt="0"/>
      <dgm:spPr/>
    </dgm:pt>
    <dgm:pt modelId="{1D4E6096-D72F-4C0C-A81C-9DF7458D04D1}" type="pres">
      <dgm:prSet presAssocID="{D4A349D7-4044-4483-A683-67BE0B4C05E4}" presName="parentText" presStyleLbl="alignNode1" presStyleIdx="6" presStyleCnt="9">
        <dgm:presLayoutVars>
          <dgm:chMax val="1"/>
          <dgm:bulletEnabled val="1"/>
        </dgm:presLayoutVars>
      </dgm:prSet>
      <dgm:spPr/>
      <dgm:t>
        <a:bodyPr/>
        <a:lstStyle/>
        <a:p>
          <a:endParaRPr lang="tr-TR"/>
        </a:p>
      </dgm:t>
    </dgm:pt>
    <dgm:pt modelId="{B7F2DF94-A6CB-4A82-B520-24EA0AE8E756}" type="pres">
      <dgm:prSet presAssocID="{D4A349D7-4044-4483-A683-67BE0B4C05E4}" presName="descendantText" presStyleLbl="alignAcc1" presStyleIdx="6" presStyleCnt="9">
        <dgm:presLayoutVars>
          <dgm:bulletEnabled val="1"/>
        </dgm:presLayoutVars>
      </dgm:prSet>
      <dgm:spPr/>
      <dgm:t>
        <a:bodyPr/>
        <a:lstStyle/>
        <a:p>
          <a:endParaRPr lang="tr-TR"/>
        </a:p>
      </dgm:t>
    </dgm:pt>
    <dgm:pt modelId="{384AE263-89A8-4B5E-9948-2568D0DAD51F}" type="pres">
      <dgm:prSet presAssocID="{EDAB3105-80D9-4E98-873C-AE02608030E8}" presName="sp" presStyleCnt="0"/>
      <dgm:spPr/>
    </dgm:pt>
    <dgm:pt modelId="{ABD694E3-5EE4-4EF0-ACAA-2D0F1EA949EE}" type="pres">
      <dgm:prSet presAssocID="{0B74449A-FA28-4357-A23B-8B0260864034}" presName="composite" presStyleCnt="0"/>
      <dgm:spPr/>
    </dgm:pt>
    <dgm:pt modelId="{63AA5F49-1624-4130-A2EA-D85F9E723628}" type="pres">
      <dgm:prSet presAssocID="{0B74449A-FA28-4357-A23B-8B0260864034}" presName="parentText" presStyleLbl="alignNode1" presStyleIdx="7" presStyleCnt="9">
        <dgm:presLayoutVars>
          <dgm:chMax val="1"/>
          <dgm:bulletEnabled val="1"/>
        </dgm:presLayoutVars>
      </dgm:prSet>
      <dgm:spPr/>
      <dgm:t>
        <a:bodyPr/>
        <a:lstStyle/>
        <a:p>
          <a:endParaRPr lang="tr-TR"/>
        </a:p>
      </dgm:t>
    </dgm:pt>
    <dgm:pt modelId="{068788DA-4776-4412-9984-E3DC29F505CB}" type="pres">
      <dgm:prSet presAssocID="{0B74449A-FA28-4357-A23B-8B0260864034}" presName="descendantText" presStyleLbl="alignAcc1" presStyleIdx="7" presStyleCnt="9">
        <dgm:presLayoutVars>
          <dgm:bulletEnabled val="1"/>
        </dgm:presLayoutVars>
      </dgm:prSet>
      <dgm:spPr/>
      <dgm:t>
        <a:bodyPr/>
        <a:lstStyle/>
        <a:p>
          <a:endParaRPr lang="tr-TR"/>
        </a:p>
      </dgm:t>
    </dgm:pt>
    <dgm:pt modelId="{5B061117-2871-47A5-972B-724890430463}" type="pres">
      <dgm:prSet presAssocID="{7AF37547-B011-4651-A813-9D35F7550885}" presName="sp" presStyleCnt="0"/>
      <dgm:spPr/>
    </dgm:pt>
    <dgm:pt modelId="{43AC24C4-FB99-4A48-8439-ADBF636A2EE0}" type="pres">
      <dgm:prSet presAssocID="{4419EFAB-FAD6-4D73-8FC4-C96B5595EEEE}" presName="composite" presStyleCnt="0"/>
      <dgm:spPr/>
    </dgm:pt>
    <dgm:pt modelId="{7543CD29-BBE4-4739-8B6F-97369E6D951F}" type="pres">
      <dgm:prSet presAssocID="{4419EFAB-FAD6-4D73-8FC4-C96B5595EEEE}" presName="parentText" presStyleLbl="alignNode1" presStyleIdx="8" presStyleCnt="9">
        <dgm:presLayoutVars>
          <dgm:chMax val="1"/>
          <dgm:bulletEnabled val="1"/>
        </dgm:presLayoutVars>
      </dgm:prSet>
      <dgm:spPr/>
      <dgm:t>
        <a:bodyPr/>
        <a:lstStyle/>
        <a:p>
          <a:endParaRPr lang="tr-TR"/>
        </a:p>
      </dgm:t>
    </dgm:pt>
    <dgm:pt modelId="{B3000BE8-C775-4FAE-874A-C4DF8606F3F0}" type="pres">
      <dgm:prSet presAssocID="{4419EFAB-FAD6-4D73-8FC4-C96B5595EEEE}" presName="descendantText" presStyleLbl="alignAcc1" presStyleIdx="8" presStyleCnt="9">
        <dgm:presLayoutVars>
          <dgm:bulletEnabled val="1"/>
        </dgm:presLayoutVars>
      </dgm:prSet>
      <dgm:spPr/>
      <dgm:t>
        <a:bodyPr/>
        <a:lstStyle/>
        <a:p>
          <a:endParaRPr lang="tr-TR"/>
        </a:p>
      </dgm:t>
    </dgm:pt>
  </dgm:ptLst>
  <dgm:cxnLst>
    <dgm:cxn modelId="{4C0031ED-DFE1-47F6-BF19-11E43D7C843A}" srcId="{982649B1-C10C-4D07-85E4-803C88C01FDB}" destId="{403C721D-6ADA-4E42-9B2D-852F811A8FEA}" srcOrd="0" destOrd="0" parTransId="{76C7EC27-A083-45AC-92FD-20CF68744AEC}" sibTransId="{F96FC0E8-9190-4261-AD0F-3EFB82F86A6A}"/>
    <dgm:cxn modelId="{A87815B6-A4BD-4662-BA8F-0DD9706174DF}" type="presOf" srcId="{DF35360B-9674-4F6E-9F44-063C1774DEE2}" destId="{B7F2DF94-A6CB-4A82-B520-24EA0AE8E756}" srcOrd="0" destOrd="0" presId="urn:microsoft.com/office/officeart/2005/8/layout/chevron2"/>
    <dgm:cxn modelId="{6D39FA4E-9580-46F8-9FBC-D5A4F671B9BA}" srcId="{93075F8A-D16B-49AB-B59C-221999FDE01A}" destId="{E0EED693-4B27-4435-8321-5EA0CDA91FF8}" srcOrd="0" destOrd="0" parTransId="{C0FE652E-18F1-44AA-9765-BAF0B805B106}" sibTransId="{F918DA7C-EE4E-47C3-941B-92D57E86698A}"/>
    <dgm:cxn modelId="{20BCA26B-DEA8-4948-B9F8-A2B9B98EE4CE}" srcId="{D4A349D7-4044-4483-A683-67BE0B4C05E4}" destId="{DF35360B-9674-4F6E-9F44-063C1774DEE2}" srcOrd="0" destOrd="0" parTransId="{4AE291BF-692C-44C1-A5BB-AE340EB2BC82}" sibTransId="{03D934CB-C03F-4002-AB24-513F852989AC}"/>
    <dgm:cxn modelId="{B657F364-6415-4E2F-9BBA-B58C1D8229D4}" type="presOf" srcId="{E0EED693-4B27-4435-8321-5EA0CDA91FF8}" destId="{134E3F52-73E3-48DA-89B9-9F1396B9A73D}" srcOrd="0" destOrd="0" presId="urn:microsoft.com/office/officeart/2005/8/layout/chevron2"/>
    <dgm:cxn modelId="{6178E564-0918-4571-96B8-A072E43F81E6}" type="presOf" srcId="{FD157A90-0110-4DA7-AD54-3A820D2CA7B6}" destId="{E3BCF6BB-9F66-4DE8-AB23-C013674156AD}" srcOrd="0" destOrd="0" presId="urn:microsoft.com/office/officeart/2005/8/layout/chevron2"/>
    <dgm:cxn modelId="{E5788160-7AFE-494A-A8FE-AF06E4E8B92A}" type="presOf" srcId="{9DA3DA2F-7ACE-4CF8-8E11-69A07709C9F7}" destId="{C3A8BAF4-19E6-4611-94E2-4DF16CBEEA94}" srcOrd="0" destOrd="0" presId="urn:microsoft.com/office/officeart/2005/8/layout/chevron2"/>
    <dgm:cxn modelId="{4B4874A7-5109-4BC9-9226-4CBA4EC54F01}" srcId="{DB0568C3-21E0-4003-A1DA-165317175D02}" destId="{F48FA37E-D0B9-4B97-B39C-63E793C0110F}" srcOrd="0" destOrd="0" parTransId="{F560CD71-F96B-458C-BF0D-171C4E8B2281}" sibTransId="{2B00ED60-5BAF-4645-92B9-8CE7A7BE9988}"/>
    <dgm:cxn modelId="{4653BEF5-3DBB-4C14-B386-5DC9F666E7F4}" type="presOf" srcId="{525B358B-4CD9-42FC-8E3E-BAC46EF8B789}" destId="{B3000BE8-C775-4FAE-874A-C4DF8606F3F0}" srcOrd="0" destOrd="0" presId="urn:microsoft.com/office/officeart/2005/8/layout/chevron2"/>
    <dgm:cxn modelId="{A8701BD9-B229-455C-9FAD-21B1C1F1385F}" srcId="{95C574DF-BE8F-4D2B-BFE6-02EE099D8269}" destId="{DD63A641-A451-4A62-9859-AA3BE7252B6F}" srcOrd="0" destOrd="0" parTransId="{A0FDF898-E8A5-4DB8-9447-771C1D4DD321}" sibTransId="{C2307A8D-30EF-4A73-8BCA-7CD44BCAC6B5}"/>
    <dgm:cxn modelId="{4866115D-D3AE-4DFC-8BB1-8C7060BD9EC7}" srcId="{37F6C257-0CCA-48B1-BACD-3FE5EE61B25E}" destId="{4419EFAB-FAD6-4D73-8FC4-C96B5595EEEE}" srcOrd="8" destOrd="0" parTransId="{DC3D2391-C033-45B4-9B1B-B633302DBB8B}" sibTransId="{BF92C86E-7709-44DF-99FF-93D7A2B034D1}"/>
    <dgm:cxn modelId="{8DB5BA07-BE06-47D7-8771-EE4C8F44EB45}" type="presOf" srcId="{D4A349D7-4044-4483-A683-67BE0B4C05E4}" destId="{1D4E6096-D72F-4C0C-A81C-9DF7458D04D1}" srcOrd="0" destOrd="0" presId="urn:microsoft.com/office/officeart/2005/8/layout/chevron2"/>
    <dgm:cxn modelId="{3018F604-8229-4821-AF69-71B2444C4A06}" srcId="{9DA3DA2F-7ACE-4CF8-8E11-69A07709C9F7}" destId="{FD157A90-0110-4DA7-AD54-3A820D2CA7B6}" srcOrd="0" destOrd="0" parTransId="{CC3017DC-2779-468A-8EAF-38096098DD8D}" sibTransId="{079902FB-CD97-40DD-BD8D-8C7E7289EF4C}"/>
    <dgm:cxn modelId="{2F9AD374-9677-4C99-B924-8030CACEC3EB}" srcId="{37F6C257-0CCA-48B1-BACD-3FE5EE61B25E}" destId="{0B74449A-FA28-4357-A23B-8B0260864034}" srcOrd="7" destOrd="0" parTransId="{CF6ADB3B-1BAC-45A9-8383-C466B5ACFDBC}" sibTransId="{7AF37547-B011-4651-A813-9D35F7550885}"/>
    <dgm:cxn modelId="{EDE45BDF-B35D-4261-BBDA-95FFDEC3263E}" type="presOf" srcId="{DB0568C3-21E0-4003-A1DA-165317175D02}" destId="{0105FFFD-B4F6-4402-94AA-1825CB1FA9D3}" srcOrd="0" destOrd="0" presId="urn:microsoft.com/office/officeart/2005/8/layout/chevron2"/>
    <dgm:cxn modelId="{EF4775F9-C683-4FC6-8B8F-3DAE63CBCCDF}" srcId="{0B74449A-FA28-4357-A23B-8B0260864034}" destId="{BF6291FF-5C42-47A9-8630-8D1A792AE1D6}" srcOrd="0" destOrd="0" parTransId="{24F54802-5888-4ACF-B5ED-E0FA7FEFED58}" sibTransId="{0F4AA41C-BF1A-4FDE-8010-CCD35601859B}"/>
    <dgm:cxn modelId="{44F57AD1-A998-4E6C-A3D9-08EA00284A79}" type="presOf" srcId="{0B74449A-FA28-4357-A23B-8B0260864034}" destId="{63AA5F49-1624-4130-A2EA-D85F9E723628}" srcOrd="0" destOrd="0" presId="urn:microsoft.com/office/officeart/2005/8/layout/chevron2"/>
    <dgm:cxn modelId="{E1FFCBF8-362F-4A4C-AF69-FD64603EC614}" type="presOf" srcId="{F48FA37E-D0B9-4B97-B39C-63E793C0110F}" destId="{33FC1551-D9F6-4F6F-9B87-29C6C205E7B9}" srcOrd="0" destOrd="0" presId="urn:microsoft.com/office/officeart/2005/8/layout/chevron2"/>
    <dgm:cxn modelId="{19DF6555-769B-4949-B9CC-20522F344729}" type="presOf" srcId="{FAFC5ABA-AA77-447F-95F7-53FDBCB822E8}" destId="{BF2B9561-4140-4990-9C3A-6B50AC1E4A3C}" srcOrd="0" destOrd="0" presId="urn:microsoft.com/office/officeart/2005/8/layout/chevron2"/>
    <dgm:cxn modelId="{7DAEA859-0A16-42EC-AA30-B6B755184AC4}" srcId="{4419EFAB-FAD6-4D73-8FC4-C96B5595EEEE}" destId="{525B358B-4CD9-42FC-8E3E-BAC46EF8B789}" srcOrd="0" destOrd="0" parTransId="{590D7EBA-7816-40F8-9F56-EA6A82C654D2}" sibTransId="{EFDDB579-5084-4A18-8C2B-B8AFE1AFCC65}"/>
    <dgm:cxn modelId="{FF0B8E6D-07E2-42CC-8119-E6FA38881378}" type="presOf" srcId="{DD63A641-A451-4A62-9859-AA3BE7252B6F}" destId="{E692D871-3D07-4E21-A641-EAB651613100}" srcOrd="0" destOrd="0" presId="urn:microsoft.com/office/officeart/2005/8/layout/chevron2"/>
    <dgm:cxn modelId="{411617AB-9EF1-448C-9DAF-7BA84BA29BC2}" type="presOf" srcId="{93075F8A-D16B-49AB-B59C-221999FDE01A}" destId="{F3B40CA3-E8D8-4529-813A-CCFC0B32069D}" srcOrd="0" destOrd="0" presId="urn:microsoft.com/office/officeart/2005/8/layout/chevron2"/>
    <dgm:cxn modelId="{7787E691-75FA-4B00-9B9B-2FCE990D3841}" srcId="{37F6C257-0CCA-48B1-BACD-3FE5EE61B25E}" destId="{9DA3DA2F-7ACE-4CF8-8E11-69A07709C9F7}" srcOrd="4" destOrd="0" parTransId="{980A0F9D-BC69-423A-AF4B-9E14A0498317}" sibTransId="{58A31A67-A347-4C72-96D6-A5D7A93BA2D7}"/>
    <dgm:cxn modelId="{2FD97671-A01F-4840-A09F-58DDA9405DD4}" type="presOf" srcId="{95C574DF-BE8F-4D2B-BFE6-02EE099D8269}" destId="{3C1121DE-7BEF-4B02-891B-08348B9DED49}" srcOrd="0" destOrd="0" presId="urn:microsoft.com/office/officeart/2005/8/layout/chevron2"/>
    <dgm:cxn modelId="{2C1E7805-F8D7-439F-8137-67501697F287}" srcId="{37F6C257-0CCA-48B1-BACD-3FE5EE61B25E}" destId="{D4A349D7-4044-4483-A683-67BE0B4C05E4}" srcOrd="6" destOrd="0" parTransId="{FD4136EF-AD6B-4176-BCEA-E66DB81C989B}" sibTransId="{EDAB3105-80D9-4E98-873C-AE02608030E8}"/>
    <dgm:cxn modelId="{9E07BB49-FBE5-46DD-876D-6E6CC7C39B0B}" type="presOf" srcId="{829B837B-6148-4D4D-BD9B-3F75369097AB}" destId="{20254326-B8B7-424C-8EBA-21D3347227C0}" srcOrd="0" destOrd="0" presId="urn:microsoft.com/office/officeart/2005/8/layout/chevron2"/>
    <dgm:cxn modelId="{446BC072-790D-4B77-81C1-804C223E5161}" type="presOf" srcId="{BF6291FF-5C42-47A9-8630-8D1A792AE1D6}" destId="{068788DA-4776-4412-9984-E3DC29F505CB}" srcOrd="0" destOrd="0" presId="urn:microsoft.com/office/officeart/2005/8/layout/chevron2"/>
    <dgm:cxn modelId="{9877C1AD-88FA-4FD7-B938-6B28C7AF411F}" srcId="{37F6C257-0CCA-48B1-BACD-3FE5EE61B25E}" destId="{FAFC5ABA-AA77-447F-95F7-53FDBCB822E8}" srcOrd="0" destOrd="0" parTransId="{E898DEF3-D40B-48A2-A1E7-B936B2178329}" sibTransId="{D39510BD-74FA-470A-94A0-78A0A94FB1B3}"/>
    <dgm:cxn modelId="{1608FD96-EF1D-4319-A8DE-AB0C3860C791}" type="presOf" srcId="{403C721D-6ADA-4E42-9B2D-852F811A8FEA}" destId="{9579F85C-6D32-4950-B4B1-7A155CE3F6AD}" srcOrd="0" destOrd="0" presId="urn:microsoft.com/office/officeart/2005/8/layout/chevron2"/>
    <dgm:cxn modelId="{54A7C2E2-84F0-488A-BB02-01249E6F4200}" srcId="{FAFC5ABA-AA77-447F-95F7-53FDBCB822E8}" destId="{829B837B-6148-4D4D-BD9B-3F75369097AB}" srcOrd="0" destOrd="0" parTransId="{8634CD30-F841-4F19-AF8A-C612DA144DAE}" sibTransId="{E23BA718-DC14-41EB-A494-80AB63F6DBB1}"/>
    <dgm:cxn modelId="{F3D85983-C307-4EE9-900A-51D1188CAEBB}" type="presOf" srcId="{982649B1-C10C-4D07-85E4-803C88C01FDB}" destId="{D8B7CCD5-C8AF-410E-82A4-5CDCB7999E6E}" srcOrd="0" destOrd="0" presId="urn:microsoft.com/office/officeart/2005/8/layout/chevron2"/>
    <dgm:cxn modelId="{E3054E66-7F25-4DE4-961D-6703E36A9CE9}" srcId="{37F6C257-0CCA-48B1-BACD-3FE5EE61B25E}" destId="{93075F8A-D16B-49AB-B59C-221999FDE01A}" srcOrd="5" destOrd="0" parTransId="{30C20E08-A359-44B3-91FA-7A6FBC9E30EF}" sibTransId="{C0B2C701-60A1-4DEC-A26C-C1EB7365A5B6}"/>
    <dgm:cxn modelId="{FD365186-6562-44E1-83D8-7106D22FE8C8}" type="presOf" srcId="{4419EFAB-FAD6-4D73-8FC4-C96B5595EEEE}" destId="{7543CD29-BBE4-4739-8B6F-97369E6D951F}" srcOrd="0" destOrd="0" presId="urn:microsoft.com/office/officeart/2005/8/layout/chevron2"/>
    <dgm:cxn modelId="{6BA28F01-6A6C-4199-88D4-CAC94AA20D5F}" srcId="{37F6C257-0CCA-48B1-BACD-3FE5EE61B25E}" destId="{95C574DF-BE8F-4D2B-BFE6-02EE099D8269}" srcOrd="2" destOrd="0" parTransId="{C6F73F48-8BF3-47CB-8545-A3464761C145}" sibTransId="{3E8CCA23-CD20-47C8-B93D-4CD82D42EAB9}"/>
    <dgm:cxn modelId="{952A21D7-FC99-4D1E-9FFF-FD334A36625F}" srcId="{37F6C257-0CCA-48B1-BACD-3FE5EE61B25E}" destId="{DB0568C3-21E0-4003-A1DA-165317175D02}" srcOrd="1" destOrd="0" parTransId="{55B5620A-D892-4958-8BC4-BFC702B32E29}" sibTransId="{666CF102-B9EF-49D4-B3E4-2B4D6D73A2DC}"/>
    <dgm:cxn modelId="{E77796CC-A61F-4339-A78C-0470597062B4}" type="presOf" srcId="{37F6C257-0CCA-48B1-BACD-3FE5EE61B25E}" destId="{FDF5A28E-AB53-4CDB-AD82-11A116D3BE59}" srcOrd="0" destOrd="0" presId="urn:microsoft.com/office/officeart/2005/8/layout/chevron2"/>
    <dgm:cxn modelId="{63F10945-24BA-4116-848F-0B46B847BD4E}" srcId="{37F6C257-0CCA-48B1-BACD-3FE5EE61B25E}" destId="{982649B1-C10C-4D07-85E4-803C88C01FDB}" srcOrd="3" destOrd="0" parTransId="{F356C00F-BC61-47D8-BF98-502CF1588CBE}" sibTransId="{F701DC7B-629F-4BAF-A576-962397D72E06}"/>
    <dgm:cxn modelId="{05614733-3A77-47D6-BF93-D1CE87F9EFC9}" type="presParOf" srcId="{FDF5A28E-AB53-4CDB-AD82-11A116D3BE59}" destId="{887B8185-C8BF-4031-ACDC-7726AC2B33D7}" srcOrd="0" destOrd="0" presId="urn:microsoft.com/office/officeart/2005/8/layout/chevron2"/>
    <dgm:cxn modelId="{443D8A87-A991-4BF1-A721-63F4AF5691FD}" type="presParOf" srcId="{887B8185-C8BF-4031-ACDC-7726AC2B33D7}" destId="{BF2B9561-4140-4990-9C3A-6B50AC1E4A3C}" srcOrd="0" destOrd="0" presId="urn:microsoft.com/office/officeart/2005/8/layout/chevron2"/>
    <dgm:cxn modelId="{5ABF373A-B183-4B6F-A2FC-68C2AF9D2339}" type="presParOf" srcId="{887B8185-C8BF-4031-ACDC-7726AC2B33D7}" destId="{20254326-B8B7-424C-8EBA-21D3347227C0}" srcOrd="1" destOrd="0" presId="urn:microsoft.com/office/officeart/2005/8/layout/chevron2"/>
    <dgm:cxn modelId="{0F765446-B138-45D9-96CB-5CB2961911B6}" type="presParOf" srcId="{FDF5A28E-AB53-4CDB-AD82-11A116D3BE59}" destId="{38EE35A0-93B6-491C-8DB2-9678AD7AEDCB}" srcOrd="1" destOrd="0" presId="urn:microsoft.com/office/officeart/2005/8/layout/chevron2"/>
    <dgm:cxn modelId="{6F3DB5E9-7AD6-49D2-A715-4666979FC95E}" type="presParOf" srcId="{FDF5A28E-AB53-4CDB-AD82-11A116D3BE59}" destId="{E91A884F-74B4-4BF4-ACA3-765430A9D0E1}" srcOrd="2" destOrd="0" presId="urn:microsoft.com/office/officeart/2005/8/layout/chevron2"/>
    <dgm:cxn modelId="{693341AF-E418-4739-975D-F7BAB493BC8D}" type="presParOf" srcId="{E91A884F-74B4-4BF4-ACA3-765430A9D0E1}" destId="{0105FFFD-B4F6-4402-94AA-1825CB1FA9D3}" srcOrd="0" destOrd="0" presId="urn:microsoft.com/office/officeart/2005/8/layout/chevron2"/>
    <dgm:cxn modelId="{FCB72606-423E-4BCF-836C-7395698346E2}" type="presParOf" srcId="{E91A884F-74B4-4BF4-ACA3-765430A9D0E1}" destId="{33FC1551-D9F6-4F6F-9B87-29C6C205E7B9}" srcOrd="1" destOrd="0" presId="urn:microsoft.com/office/officeart/2005/8/layout/chevron2"/>
    <dgm:cxn modelId="{06094FEB-42EC-4FC2-AA4B-B2815276D58F}" type="presParOf" srcId="{FDF5A28E-AB53-4CDB-AD82-11A116D3BE59}" destId="{7B3761E5-31B8-48F0-B84C-DB2DB3FDCD03}" srcOrd="3" destOrd="0" presId="urn:microsoft.com/office/officeart/2005/8/layout/chevron2"/>
    <dgm:cxn modelId="{CEB71B45-C643-4CB4-BD5C-71BD5A604573}" type="presParOf" srcId="{FDF5A28E-AB53-4CDB-AD82-11A116D3BE59}" destId="{0C7328D4-D1C9-4B4B-93E5-489FC900C32B}" srcOrd="4" destOrd="0" presId="urn:microsoft.com/office/officeart/2005/8/layout/chevron2"/>
    <dgm:cxn modelId="{7CB09D86-960A-4A77-88A4-90500DE8ED97}" type="presParOf" srcId="{0C7328D4-D1C9-4B4B-93E5-489FC900C32B}" destId="{3C1121DE-7BEF-4B02-891B-08348B9DED49}" srcOrd="0" destOrd="0" presId="urn:microsoft.com/office/officeart/2005/8/layout/chevron2"/>
    <dgm:cxn modelId="{5AD98A2F-E9D8-4A17-9483-F2974990F676}" type="presParOf" srcId="{0C7328D4-D1C9-4B4B-93E5-489FC900C32B}" destId="{E692D871-3D07-4E21-A641-EAB651613100}" srcOrd="1" destOrd="0" presId="urn:microsoft.com/office/officeart/2005/8/layout/chevron2"/>
    <dgm:cxn modelId="{5556F106-F442-457E-9FD4-8F9AA9F8D03E}" type="presParOf" srcId="{FDF5A28E-AB53-4CDB-AD82-11A116D3BE59}" destId="{99841841-C58F-41DD-BD1A-2A99BA0D3DD7}" srcOrd="5" destOrd="0" presId="urn:microsoft.com/office/officeart/2005/8/layout/chevron2"/>
    <dgm:cxn modelId="{AB167647-63B3-4293-A796-0A9A82F9DAD3}" type="presParOf" srcId="{FDF5A28E-AB53-4CDB-AD82-11A116D3BE59}" destId="{653C3DE7-8AB3-43A1-B8B2-7512BB7A01CB}" srcOrd="6" destOrd="0" presId="urn:microsoft.com/office/officeart/2005/8/layout/chevron2"/>
    <dgm:cxn modelId="{85DE52F0-A538-4318-9E9E-854FE5047A64}" type="presParOf" srcId="{653C3DE7-8AB3-43A1-B8B2-7512BB7A01CB}" destId="{D8B7CCD5-C8AF-410E-82A4-5CDCB7999E6E}" srcOrd="0" destOrd="0" presId="urn:microsoft.com/office/officeart/2005/8/layout/chevron2"/>
    <dgm:cxn modelId="{F07DFE9F-387C-4830-8191-B2F96C9243BB}" type="presParOf" srcId="{653C3DE7-8AB3-43A1-B8B2-7512BB7A01CB}" destId="{9579F85C-6D32-4950-B4B1-7A155CE3F6AD}" srcOrd="1" destOrd="0" presId="urn:microsoft.com/office/officeart/2005/8/layout/chevron2"/>
    <dgm:cxn modelId="{CC87769B-F99A-4F25-9BFB-72AC8B3D9186}" type="presParOf" srcId="{FDF5A28E-AB53-4CDB-AD82-11A116D3BE59}" destId="{6408A34A-EE46-474E-B387-24CC0E2FD92B}" srcOrd="7" destOrd="0" presId="urn:microsoft.com/office/officeart/2005/8/layout/chevron2"/>
    <dgm:cxn modelId="{1B05616B-C45D-4D53-AD98-FF18E7A7668D}" type="presParOf" srcId="{FDF5A28E-AB53-4CDB-AD82-11A116D3BE59}" destId="{869831BD-AC3A-469F-871A-C7571D04A5F5}" srcOrd="8" destOrd="0" presId="urn:microsoft.com/office/officeart/2005/8/layout/chevron2"/>
    <dgm:cxn modelId="{F9F9F11D-85CB-4DBA-84E4-201533E3A388}" type="presParOf" srcId="{869831BD-AC3A-469F-871A-C7571D04A5F5}" destId="{C3A8BAF4-19E6-4611-94E2-4DF16CBEEA94}" srcOrd="0" destOrd="0" presId="urn:microsoft.com/office/officeart/2005/8/layout/chevron2"/>
    <dgm:cxn modelId="{992131B1-9143-469E-A1DE-789C10ECB317}" type="presParOf" srcId="{869831BD-AC3A-469F-871A-C7571D04A5F5}" destId="{E3BCF6BB-9F66-4DE8-AB23-C013674156AD}" srcOrd="1" destOrd="0" presId="urn:microsoft.com/office/officeart/2005/8/layout/chevron2"/>
    <dgm:cxn modelId="{B0660CA6-8A22-446D-8AFF-600788407BC2}" type="presParOf" srcId="{FDF5A28E-AB53-4CDB-AD82-11A116D3BE59}" destId="{A681EAF5-306F-4B06-A352-CF7D80EB0016}" srcOrd="9" destOrd="0" presId="urn:microsoft.com/office/officeart/2005/8/layout/chevron2"/>
    <dgm:cxn modelId="{E308C05C-37DA-4B5D-825E-A4443AC8F25C}" type="presParOf" srcId="{FDF5A28E-AB53-4CDB-AD82-11A116D3BE59}" destId="{AB9200A9-2D32-436C-BC4B-16FA41058787}" srcOrd="10" destOrd="0" presId="urn:microsoft.com/office/officeart/2005/8/layout/chevron2"/>
    <dgm:cxn modelId="{F46CF67E-60EB-4541-8074-D0D267ED1111}" type="presParOf" srcId="{AB9200A9-2D32-436C-BC4B-16FA41058787}" destId="{F3B40CA3-E8D8-4529-813A-CCFC0B32069D}" srcOrd="0" destOrd="0" presId="urn:microsoft.com/office/officeart/2005/8/layout/chevron2"/>
    <dgm:cxn modelId="{F04CA455-1A98-4284-94DC-71C54AC84709}" type="presParOf" srcId="{AB9200A9-2D32-436C-BC4B-16FA41058787}" destId="{134E3F52-73E3-48DA-89B9-9F1396B9A73D}" srcOrd="1" destOrd="0" presId="urn:microsoft.com/office/officeart/2005/8/layout/chevron2"/>
    <dgm:cxn modelId="{870B32F6-56CC-433C-8D0C-E54F3E3B975D}" type="presParOf" srcId="{FDF5A28E-AB53-4CDB-AD82-11A116D3BE59}" destId="{8FEE5D84-B4A5-46F4-A33A-5429939C6C2D}" srcOrd="11" destOrd="0" presId="urn:microsoft.com/office/officeart/2005/8/layout/chevron2"/>
    <dgm:cxn modelId="{0CF4D148-1AD7-4C4B-99B5-3953230D8239}" type="presParOf" srcId="{FDF5A28E-AB53-4CDB-AD82-11A116D3BE59}" destId="{6334863D-6340-4989-8E0A-55867476188B}" srcOrd="12" destOrd="0" presId="urn:microsoft.com/office/officeart/2005/8/layout/chevron2"/>
    <dgm:cxn modelId="{85DEDF22-072D-461C-A651-680656066E60}" type="presParOf" srcId="{6334863D-6340-4989-8E0A-55867476188B}" destId="{1D4E6096-D72F-4C0C-A81C-9DF7458D04D1}" srcOrd="0" destOrd="0" presId="urn:microsoft.com/office/officeart/2005/8/layout/chevron2"/>
    <dgm:cxn modelId="{BA62BA6F-3CC5-4AE9-B9C8-EB1C426E626A}" type="presParOf" srcId="{6334863D-6340-4989-8E0A-55867476188B}" destId="{B7F2DF94-A6CB-4A82-B520-24EA0AE8E756}" srcOrd="1" destOrd="0" presId="urn:microsoft.com/office/officeart/2005/8/layout/chevron2"/>
    <dgm:cxn modelId="{1E05262F-21C5-45D8-99DA-2CA9AA699C3C}" type="presParOf" srcId="{FDF5A28E-AB53-4CDB-AD82-11A116D3BE59}" destId="{384AE263-89A8-4B5E-9948-2568D0DAD51F}" srcOrd="13" destOrd="0" presId="urn:microsoft.com/office/officeart/2005/8/layout/chevron2"/>
    <dgm:cxn modelId="{5B7DB6A4-D82F-402D-B080-FDC99C48D10C}" type="presParOf" srcId="{FDF5A28E-AB53-4CDB-AD82-11A116D3BE59}" destId="{ABD694E3-5EE4-4EF0-ACAA-2D0F1EA949EE}" srcOrd="14" destOrd="0" presId="urn:microsoft.com/office/officeart/2005/8/layout/chevron2"/>
    <dgm:cxn modelId="{7E320769-EB75-41FF-80D6-612165748241}" type="presParOf" srcId="{ABD694E3-5EE4-4EF0-ACAA-2D0F1EA949EE}" destId="{63AA5F49-1624-4130-A2EA-D85F9E723628}" srcOrd="0" destOrd="0" presId="urn:microsoft.com/office/officeart/2005/8/layout/chevron2"/>
    <dgm:cxn modelId="{0F00BCC8-6765-46DB-A4A1-0C4E2AD02AEB}" type="presParOf" srcId="{ABD694E3-5EE4-4EF0-ACAA-2D0F1EA949EE}" destId="{068788DA-4776-4412-9984-E3DC29F505CB}" srcOrd="1" destOrd="0" presId="urn:microsoft.com/office/officeart/2005/8/layout/chevron2"/>
    <dgm:cxn modelId="{17CA2B09-75EC-4003-96A0-846B663E738D}" type="presParOf" srcId="{FDF5A28E-AB53-4CDB-AD82-11A116D3BE59}" destId="{5B061117-2871-47A5-972B-724890430463}" srcOrd="15" destOrd="0" presId="urn:microsoft.com/office/officeart/2005/8/layout/chevron2"/>
    <dgm:cxn modelId="{A9CDE53D-8827-4065-8A91-6A9AA24D318B}" type="presParOf" srcId="{FDF5A28E-AB53-4CDB-AD82-11A116D3BE59}" destId="{43AC24C4-FB99-4A48-8439-ADBF636A2EE0}" srcOrd="16" destOrd="0" presId="urn:microsoft.com/office/officeart/2005/8/layout/chevron2"/>
    <dgm:cxn modelId="{A6F0886B-E26F-4AB4-8A49-ED4C69728E29}" type="presParOf" srcId="{43AC24C4-FB99-4A48-8439-ADBF636A2EE0}" destId="{7543CD29-BBE4-4739-8B6F-97369E6D951F}" srcOrd="0" destOrd="0" presId="urn:microsoft.com/office/officeart/2005/8/layout/chevron2"/>
    <dgm:cxn modelId="{F784CF63-3FEB-4E54-9831-401314B87D74}" type="presParOf" srcId="{43AC24C4-FB99-4A48-8439-ADBF636A2EE0}" destId="{B3000BE8-C775-4FAE-874A-C4DF8606F3F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80C1E3-6896-41DC-821F-9C9A283CA277}"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tr-TR"/>
        </a:p>
      </dgm:t>
    </dgm:pt>
    <dgm:pt modelId="{7A359CCA-EE5F-48B3-AE42-D1BE7424E07C}">
      <dgm:prSet phldrT="[Metin]" custT="1"/>
      <dgm:spPr/>
      <dgm:t>
        <a:bodyPr/>
        <a:lstStyle/>
        <a:p>
          <a:r>
            <a:rPr lang="tr-TR" sz="2000" dirty="0" smtClean="0"/>
            <a:t>Sabah güne mutlaka kahvaltıyla başlayın. İş stresini azaltmak için işyerinde gün içinde 5 dakikalık yürüyüşler yapabilirsiniz.</a:t>
          </a:r>
          <a:endParaRPr lang="tr-TR" sz="2000" dirty="0"/>
        </a:p>
      </dgm:t>
    </dgm:pt>
    <dgm:pt modelId="{0CD61294-408A-409A-BE9A-378B85DA169F}" type="parTrans" cxnId="{607F843D-09C2-49DF-B421-F0AD3A58C0DA}">
      <dgm:prSet/>
      <dgm:spPr/>
      <dgm:t>
        <a:bodyPr/>
        <a:lstStyle/>
        <a:p>
          <a:endParaRPr lang="tr-TR"/>
        </a:p>
      </dgm:t>
    </dgm:pt>
    <dgm:pt modelId="{A4D41272-91D1-4514-9CE6-C5DBC82E4EFA}" type="sibTrans" cxnId="{607F843D-09C2-49DF-B421-F0AD3A58C0DA}">
      <dgm:prSet/>
      <dgm:spPr/>
      <dgm:t>
        <a:bodyPr/>
        <a:lstStyle/>
        <a:p>
          <a:endParaRPr lang="tr-TR"/>
        </a:p>
      </dgm:t>
    </dgm:pt>
    <dgm:pt modelId="{C42EEE9D-9C67-4C2A-AF42-83BEB332FD48}">
      <dgm:prSet phldrT="[Metin]" custT="1"/>
      <dgm:spPr/>
      <dgm:t>
        <a:bodyPr/>
        <a:lstStyle/>
        <a:p>
          <a:r>
            <a:rPr lang="tr-TR" sz="2000" dirty="0" smtClean="0"/>
            <a:t>Sofranızda besin çeşitliliği ve renk çeşitliliği oluşturun.</a:t>
          </a:r>
          <a:endParaRPr lang="tr-TR" sz="2000" dirty="0"/>
        </a:p>
      </dgm:t>
    </dgm:pt>
    <dgm:pt modelId="{A678EF06-C7E6-4B3A-B534-8C4F22B82B5F}" type="parTrans" cxnId="{2309F824-DD77-4DC2-8F17-C956C957E4A8}">
      <dgm:prSet/>
      <dgm:spPr/>
      <dgm:t>
        <a:bodyPr/>
        <a:lstStyle/>
        <a:p>
          <a:endParaRPr lang="tr-TR"/>
        </a:p>
      </dgm:t>
    </dgm:pt>
    <dgm:pt modelId="{6D6E2927-B837-4CC1-9D65-57DE854FD2A3}" type="sibTrans" cxnId="{2309F824-DD77-4DC2-8F17-C956C957E4A8}">
      <dgm:prSet/>
      <dgm:spPr/>
      <dgm:t>
        <a:bodyPr/>
        <a:lstStyle/>
        <a:p>
          <a:endParaRPr lang="tr-TR"/>
        </a:p>
      </dgm:t>
    </dgm:pt>
    <dgm:pt modelId="{1E801B8C-9BB2-4D00-BED8-E54E48EC482C}">
      <dgm:prSet phldrT="[Metin]" custT="1"/>
      <dgm:spPr/>
      <dgm:t>
        <a:bodyPr/>
        <a:lstStyle/>
        <a:p>
          <a:r>
            <a:rPr lang="tr-TR" sz="2000" dirty="0" smtClean="0"/>
            <a:t>Üç ana ve üç ara öğünü mutlaka tüketmeye çalışın.</a:t>
          </a:r>
          <a:endParaRPr lang="tr-TR" sz="2000" dirty="0"/>
        </a:p>
      </dgm:t>
    </dgm:pt>
    <dgm:pt modelId="{94A18761-5754-4875-8F3C-A2C52BC066A8}" type="parTrans" cxnId="{AB1B708C-F852-4EAD-AEAF-5FB766AD9FCF}">
      <dgm:prSet/>
      <dgm:spPr/>
      <dgm:t>
        <a:bodyPr/>
        <a:lstStyle/>
        <a:p>
          <a:endParaRPr lang="tr-TR"/>
        </a:p>
      </dgm:t>
    </dgm:pt>
    <dgm:pt modelId="{89772968-D157-4046-B486-F81ED1755485}" type="sibTrans" cxnId="{AB1B708C-F852-4EAD-AEAF-5FB766AD9FCF}">
      <dgm:prSet/>
      <dgm:spPr/>
      <dgm:t>
        <a:bodyPr/>
        <a:lstStyle/>
        <a:p>
          <a:endParaRPr lang="tr-TR"/>
        </a:p>
      </dgm:t>
    </dgm:pt>
    <dgm:pt modelId="{ED1E08DD-80A6-4123-8C24-C74640EE5B56}">
      <dgm:prSet phldrT="[Metin]" custT="1"/>
      <dgm:spPr/>
      <dgm:t>
        <a:bodyPr/>
        <a:lstStyle/>
        <a:p>
          <a:r>
            <a:rPr lang="tr-TR" sz="2000" dirty="0" smtClean="0"/>
            <a:t>Egzersiz yapmayı vakit kaybı olarak değil, sağlıklı yaşamanın yolu olarak görmeye çalışın.</a:t>
          </a:r>
          <a:endParaRPr lang="tr-TR" sz="2000" dirty="0"/>
        </a:p>
      </dgm:t>
    </dgm:pt>
    <dgm:pt modelId="{AD6E0B1B-E8A1-44FB-8265-EC3152E3A009}" type="parTrans" cxnId="{044014A8-3AF8-4689-9182-E02B698A84FB}">
      <dgm:prSet/>
      <dgm:spPr/>
      <dgm:t>
        <a:bodyPr/>
        <a:lstStyle/>
        <a:p>
          <a:endParaRPr lang="tr-TR"/>
        </a:p>
      </dgm:t>
    </dgm:pt>
    <dgm:pt modelId="{073D5E92-E4F8-409E-8B50-B89B5590AFEC}" type="sibTrans" cxnId="{044014A8-3AF8-4689-9182-E02B698A84FB}">
      <dgm:prSet/>
      <dgm:spPr/>
      <dgm:t>
        <a:bodyPr/>
        <a:lstStyle/>
        <a:p>
          <a:endParaRPr lang="tr-TR"/>
        </a:p>
      </dgm:t>
    </dgm:pt>
    <dgm:pt modelId="{475E07FB-5CB1-41B4-8762-DB340211E293}">
      <dgm:prSet phldrT="[Metin]" custT="1"/>
      <dgm:spPr/>
      <dgm:t>
        <a:bodyPr/>
        <a:lstStyle/>
        <a:p>
          <a:r>
            <a:rPr lang="tr-TR" sz="2000" dirty="0" smtClean="0"/>
            <a:t>Az ve sık yiyin.</a:t>
          </a:r>
          <a:endParaRPr lang="tr-TR" sz="2000" dirty="0"/>
        </a:p>
      </dgm:t>
    </dgm:pt>
    <dgm:pt modelId="{177D16D7-C51B-471C-B478-3626E448074D}" type="parTrans" cxnId="{EFA7C20E-035A-4CAC-ADA9-AFCE327A364F}">
      <dgm:prSet/>
      <dgm:spPr/>
      <dgm:t>
        <a:bodyPr/>
        <a:lstStyle/>
        <a:p>
          <a:endParaRPr lang="tr-TR"/>
        </a:p>
      </dgm:t>
    </dgm:pt>
    <dgm:pt modelId="{17B8BAF4-F2F9-4032-9D54-289CBBE9F68F}" type="sibTrans" cxnId="{EFA7C20E-035A-4CAC-ADA9-AFCE327A364F}">
      <dgm:prSet/>
      <dgm:spPr/>
      <dgm:t>
        <a:bodyPr/>
        <a:lstStyle/>
        <a:p>
          <a:endParaRPr lang="tr-TR"/>
        </a:p>
      </dgm:t>
    </dgm:pt>
    <dgm:pt modelId="{D6713C74-84C1-4DE3-A16E-8895F112EAB0}">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t>• Diyetinizde bütün besin gruplarını bulundurun.</a:t>
          </a:r>
        </a:p>
        <a:p>
          <a:pPr defTabSz="400050">
            <a:lnSpc>
              <a:spcPct val="90000"/>
            </a:lnSpc>
            <a:spcBef>
              <a:spcPct val="0"/>
            </a:spcBef>
            <a:spcAft>
              <a:spcPct val="35000"/>
            </a:spcAft>
          </a:pPr>
          <a:endParaRPr lang="tr-TR" sz="800" dirty="0"/>
        </a:p>
      </dgm:t>
    </dgm:pt>
    <dgm:pt modelId="{491CAFCA-E2B9-4A1B-AC25-ECEC649C47E6}" type="parTrans" cxnId="{2A983C1C-AF20-48BA-AC6B-DCEFD6E08825}">
      <dgm:prSet/>
      <dgm:spPr/>
      <dgm:t>
        <a:bodyPr/>
        <a:lstStyle/>
        <a:p>
          <a:endParaRPr lang="tr-TR"/>
        </a:p>
      </dgm:t>
    </dgm:pt>
    <dgm:pt modelId="{4F6ADB62-18CD-4F2C-A6FA-E132FEE1D0E2}" type="sibTrans" cxnId="{2A983C1C-AF20-48BA-AC6B-DCEFD6E08825}">
      <dgm:prSet/>
      <dgm:spPr/>
      <dgm:t>
        <a:bodyPr/>
        <a:lstStyle/>
        <a:p>
          <a:endParaRPr lang="tr-TR"/>
        </a:p>
      </dgm:t>
    </dgm:pt>
    <dgm:pt modelId="{9DBA122F-DF7A-4001-AB17-5B141E97727D}">
      <dgm:prSet phldrT="[Metin]" custT="1"/>
      <dgm:spPr/>
      <dgm:t>
        <a:bodyPr/>
        <a:lstStyle/>
        <a:p>
          <a:r>
            <a:rPr lang="tr-TR" sz="2000" dirty="0" smtClean="0"/>
            <a:t>Kilo vermek için kalorisi aşırı kısıtlı katı rejimler uygulamayın.</a:t>
          </a:r>
          <a:endParaRPr lang="tr-TR" sz="2000" dirty="0"/>
        </a:p>
      </dgm:t>
    </dgm:pt>
    <dgm:pt modelId="{32A38E1A-55B0-412C-9510-3065F20F15E2}" type="parTrans" cxnId="{8DFADCDB-1179-44E6-9B68-83709628A866}">
      <dgm:prSet/>
      <dgm:spPr/>
      <dgm:t>
        <a:bodyPr/>
        <a:lstStyle/>
        <a:p>
          <a:endParaRPr lang="tr-TR"/>
        </a:p>
      </dgm:t>
    </dgm:pt>
    <dgm:pt modelId="{A57CC73A-A504-462C-86CE-9FE6F809A71D}" type="sibTrans" cxnId="{8DFADCDB-1179-44E6-9B68-83709628A866}">
      <dgm:prSet/>
      <dgm:spPr/>
      <dgm:t>
        <a:bodyPr/>
        <a:lstStyle/>
        <a:p>
          <a:endParaRPr lang="tr-TR"/>
        </a:p>
      </dgm:t>
    </dgm:pt>
    <dgm:pt modelId="{5121717B-BEC8-4EB0-92D8-AAC84F3C6391}">
      <dgm:prSet phldrT="[Metin]" custT="1"/>
      <dgm:spPr/>
      <dgm:t>
        <a:bodyPr/>
        <a:lstStyle/>
        <a:p>
          <a:r>
            <a:rPr lang="tr-TR" sz="2000" dirty="0" smtClean="0"/>
            <a:t>Şeker, tuz ve unlu gıdalardan mümkün oldukça uzak durmaya çalışın</a:t>
          </a:r>
          <a:r>
            <a:rPr lang="tr-TR" sz="1300" dirty="0" smtClean="0"/>
            <a:t>.</a:t>
          </a:r>
          <a:endParaRPr lang="tr-TR" sz="1300" dirty="0"/>
        </a:p>
      </dgm:t>
    </dgm:pt>
    <dgm:pt modelId="{6B919185-D030-4E0F-8881-E63F717C8F00}" type="parTrans" cxnId="{47C1B313-BFC5-4E5F-8FA1-ED2DFEF8BA5F}">
      <dgm:prSet/>
      <dgm:spPr/>
      <dgm:t>
        <a:bodyPr/>
        <a:lstStyle/>
        <a:p>
          <a:endParaRPr lang="tr-TR"/>
        </a:p>
      </dgm:t>
    </dgm:pt>
    <dgm:pt modelId="{806514AE-5566-42AA-A18E-AB6830B4004A}" type="sibTrans" cxnId="{47C1B313-BFC5-4E5F-8FA1-ED2DFEF8BA5F}">
      <dgm:prSet/>
      <dgm:spPr/>
      <dgm:t>
        <a:bodyPr/>
        <a:lstStyle/>
        <a:p>
          <a:endParaRPr lang="tr-TR"/>
        </a:p>
      </dgm:t>
    </dgm:pt>
    <dgm:pt modelId="{ED5101E2-7DFD-4137-9F3C-CFA8928A6752}">
      <dgm:prSet phldrT="[Metin]" custT="1"/>
      <dgm:spPr/>
      <dgm:t>
        <a:bodyPr/>
        <a:lstStyle/>
        <a:p>
          <a:r>
            <a:rPr lang="tr-TR" sz="2000" dirty="0" smtClean="0"/>
            <a:t>Bol su için</a:t>
          </a:r>
          <a:r>
            <a:rPr lang="tr-TR" sz="1300" dirty="0" smtClean="0"/>
            <a:t>.</a:t>
          </a:r>
          <a:endParaRPr lang="tr-TR" sz="1300" dirty="0"/>
        </a:p>
      </dgm:t>
    </dgm:pt>
    <dgm:pt modelId="{63294EC4-35CA-46B1-A351-4616275A14B9}" type="parTrans" cxnId="{3EA2922B-9C8C-4189-902E-1F64E815B13C}">
      <dgm:prSet/>
      <dgm:spPr/>
      <dgm:t>
        <a:bodyPr/>
        <a:lstStyle/>
        <a:p>
          <a:endParaRPr lang="tr-TR"/>
        </a:p>
      </dgm:t>
    </dgm:pt>
    <dgm:pt modelId="{1C9D1D80-FE8C-4BED-94B0-7F2EFA32B6E0}" type="sibTrans" cxnId="{3EA2922B-9C8C-4189-902E-1F64E815B13C}">
      <dgm:prSet/>
      <dgm:spPr/>
      <dgm:t>
        <a:bodyPr/>
        <a:lstStyle/>
        <a:p>
          <a:endParaRPr lang="tr-TR"/>
        </a:p>
      </dgm:t>
    </dgm:pt>
    <dgm:pt modelId="{B2786778-44C2-4545-B0E8-5E2D61CAE9FF}" type="pres">
      <dgm:prSet presAssocID="{4980C1E3-6896-41DC-821F-9C9A283CA277}" presName="Name0" presStyleCnt="0">
        <dgm:presLayoutVars>
          <dgm:dir/>
          <dgm:animLvl val="lvl"/>
          <dgm:resizeHandles val="exact"/>
        </dgm:presLayoutVars>
      </dgm:prSet>
      <dgm:spPr/>
      <dgm:t>
        <a:bodyPr/>
        <a:lstStyle/>
        <a:p>
          <a:endParaRPr lang="tr-TR"/>
        </a:p>
      </dgm:t>
    </dgm:pt>
    <dgm:pt modelId="{30510E0E-BE48-48CB-9DE6-F5F06010B2F3}" type="pres">
      <dgm:prSet presAssocID="{ED5101E2-7DFD-4137-9F3C-CFA8928A6752}" presName="boxAndChildren" presStyleCnt="0"/>
      <dgm:spPr/>
    </dgm:pt>
    <dgm:pt modelId="{80AA8D67-687D-4A58-A6D6-D0222FA0B801}" type="pres">
      <dgm:prSet presAssocID="{ED5101E2-7DFD-4137-9F3C-CFA8928A6752}" presName="parentTextBox" presStyleLbl="node1" presStyleIdx="0" presStyleCnt="9"/>
      <dgm:spPr/>
      <dgm:t>
        <a:bodyPr/>
        <a:lstStyle/>
        <a:p>
          <a:endParaRPr lang="tr-TR"/>
        </a:p>
      </dgm:t>
    </dgm:pt>
    <dgm:pt modelId="{BBA52DEE-0291-425E-8EFB-791EB2859B6A}" type="pres">
      <dgm:prSet presAssocID="{17B8BAF4-F2F9-4032-9D54-289CBBE9F68F}" presName="sp" presStyleCnt="0"/>
      <dgm:spPr/>
    </dgm:pt>
    <dgm:pt modelId="{957F8848-C20B-4FAE-B1E0-588CD76FBDA4}" type="pres">
      <dgm:prSet presAssocID="{475E07FB-5CB1-41B4-8762-DB340211E293}" presName="arrowAndChildren" presStyleCnt="0"/>
      <dgm:spPr/>
    </dgm:pt>
    <dgm:pt modelId="{7D855462-1CB6-46CB-BCEC-CD5FE9EA6863}" type="pres">
      <dgm:prSet presAssocID="{475E07FB-5CB1-41B4-8762-DB340211E293}" presName="parentTextArrow" presStyleLbl="node1" presStyleIdx="1" presStyleCnt="9"/>
      <dgm:spPr/>
      <dgm:t>
        <a:bodyPr/>
        <a:lstStyle/>
        <a:p>
          <a:endParaRPr lang="tr-TR"/>
        </a:p>
      </dgm:t>
    </dgm:pt>
    <dgm:pt modelId="{762B53D9-6CC9-4AFA-AA89-5B5FF4D11BA3}" type="pres">
      <dgm:prSet presAssocID="{806514AE-5566-42AA-A18E-AB6830B4004A}" presName="sp" presStyleCnt="0"/>
      <dgm:spPr/>
    </dgm:pt>
    <dgm:pt modelId="{BE29ACDC-8483-4E9C-9FE3-F14C7F2BC09D}" type="pres">
      <dgm:prSet presAssocID="{5121717B-BEC8-4EB0-92D8-AAC84F3C6391}" presName="arrowAndChildren" presStyleCnt="0"/>
      <dgm:spPr/>
    </dgm:pt>
    <dgm:pt modelId="{255E4F1D-2E5C-4648-8782-F7EE63A8B79F}" type="pres">
      <dgm:prSet presAssocID="{5121717B-BEC8-4EB0-92D8-AAC84F3C6391}" presName="parentTextArrow" presStyleLbl="node1" presStyleIdx="2" presStyleCnt="9"/>
      <dgm:spPr/>
      <dgm:t>
        <a:bodyPr/>
        <a:lstStyle/>
        <a:p>
          <a:endParaRPr lang="tr-TR"/>
        </a:p>
      </dgm:t>
    </dgm:pt>
    <dgm:pt modelId="{FF7C9104-4F51-44B1-B75A-0AE0DE2529E5}" type="pres">
      <dgm:prSet presAssocID="{A57CC73A-A504-462C-86CE-9FE6F809A71D}" presName="sp" presStyleCnt="0"/>
      <dgm:spPr/>
    </dgm:pt>
    <dgm:pt modelId="{2E4275B6-D1FB-4922-BACD-25F5ED6419B6}" type="pres">
      <dgm:prSet presAssocID="{9DBA122F-DF7A-4001-AB17-5B141E97727D}" presName="arrowAndChildren" presStyleCnt="0"/>
      <dgm:spPr/>
    </dgm:pt>
    <dgm:pt modelId="{92E663AF-B491-469B-A1D8-F73C0B56EDBF}" type="pres">
      <dgm:prSet presAssocID="{9DBA122F-DF7A-4001-AB17-5B141E97727D}" presName="parentTextArrow" presStyleLbl="node1" presStyleIdx="3" presStyleCnt="9"/>
      <dgm:spPr/>
      <dgm:t>
        <a:bodyPr/>
        <a:lstStyle/>
        <a:p>
          <a:endParaRPr lang="tr-TR"/>
        </a:p>
      </dgm:t>
    </dgm:pt>
    <dgm:pt modelId="{8F885A02-27BE-45A2-979C-255B2E612E63}" type="pres">
      <dgm:prSet presAssocID="{4F6ADB62-18CD-4F2C-A6FA-E132FEE1D0E2}" presName="sp" presStyleCnt="0"/>
      <dgm:spPr/>
    </dgm:pt>
    <dgm:pt modelId="{19B76541-D0CE-4778-B2D4-CF70060AF854}" type="pres">
      <dgm:prSet presAssocID="{D6713C74-84C1-4DE3-A16E-8895F112EAB0}" presName="arrowAndChildren" presStyleCnt="0"/>
      <dgm:spPr/>
    </dgm:pt>
    <dgm:pt modelId="{CDF92E96-00E2-415C-B761-DD980AB7C659}" type="pres">
      <dgm:prSet presAssocID="{D6713C74-84C1-4DE3-A16E-8895F112EAB0}" presName="parentTextArrow" presStyleLbl="node1" presStyleIdx="4" presStyleCnt="9"/>
      <dgm:spPr/>
      <dgm:t>
        <a:bodyPr/>
        <a:lstStyle/>
        <a:p>
          <a:endParaRPr lang="tr-TR"/>
        </a:p>
      </dgm:t>
    </dgm:pt>
    <dgm:pt modelId="{72B56BB7-55F8-4D58-B2B5-EC790A4E2ED9}" type="pres">
      <dgm:prSet presAssocID="{073D5E92-E4F8-409E-8B50-B89B5590AFEC}" presName="sp" presStyleCnt="0"/>
      <dgm:spPr/>
    </dgm:pt>
    <dgm:pt modelId="{DB430456-8EC4-40EF-ADA7-C4977D914A32}" type="pres">
      <dgm:prSet presAssocID="{ED1E08DD-80A6-4123-8C24-C74640EE5B56}" presName="arrowAndChildren" presStyleCnt="0"/>
      <dgm:spPr/>
    </dgm:pt>
    <dgm:pt modelId="{2C5EF615-C265-4261-A1BB-F75A3066261F}" type="pres">
      <dgm:prSet presAssocID="{ED1E08DD-80A6-4123-8C24-C74640EE5B56}" presName="parentTextArrow" presStyleLbl="node1" presStyleIdx="5" presStyleCnt="9" custScaleY="151359"/>
      <dgm:spPr/>
      <dgm:t>
        <a:bodyPr/>
        <a:lstStyle/>
        <a:p>
          <a:endParaRPr lang="tr-TR"/>
        </a:p>
      </dgm:t>
    </dgm:pt>
    <dgm:pt modelId="{D7F3E1A8-B530-45C0-B999-6AAD326537D9}" type="pres">
      <dgm:prSet presAssocID="{89772968-D157-4046-B486-F81ED1755485}" presName="sp" presStyleCnt="0"/>
      <dgm:spPr/>
    </dgm:pt>
    <dgm:pt modelId="{7A966C58-3F9D-4322-9556-E51AB4AFF30C}" type="pres">
      <dgm:prSet presAssocID="{1E801B8C-9BB2-4D00-BED8-E54E48EC482C}" presName="arrowAndChildren" presStyleCnt="0"/>
      <dgm:spPr/>
    </dgm:pt>
    <dgm:pt modelId="{AC223F77-D74B-4FBB-B6D9-046D95FEFC49}" type="pres">
      <dgm:prSet presAssocID="{1E801B8C-9BB2-4D00-BED8-E54E48EC482C}" presName="parentTextArrow" presStyleLbl="node1" presStyleIdx="6" presStyleCnt="9"/>
      <dgm:spPr/>
      <dgm:t>
        <a:bodyPr/>
        <a:lstStyle/>
        <a:p>
          <a:endParaRPr lang="tr-TR"/>
        </a:p>
      </dgm:t>
    </dgm:pt>
    <dgm:pt modelId="{16E0862F-D2B2-4BBF-8B95-F32B830D0C3D}" type="pres">
      <dgm:prSet presAssocID="{6D6E2927-B837-4CC1-9D65-57DE854FD2A3}" presName="sp" presStyleCnt="0"/>
      <dgm:spPr/>
    </dgm:pt>
    <dgm:pt modelId="{17779F4D-21F9-4825-ABCC-26F7E92ED5B1}" type="pres">
      <dgm:prSet presAssocID="{C42EEE9D-9C67-4C2A-AF42-83BEB332FD48}" presName="arrowAndChildren" presStyleCnt="0"/>
      <dgm:spPr/>
    </dgm:pt>
    <dgm:pt modelId="{9A927B6A-1636-4813-A810-AEFDCB9102E7}" type="pres">
      <dgm:prSet presAssocID="{C42EEE9D-9C67-4C2A-AF42-83BEB332FD48}" presName="parentTextArrow" presStyleLbl="node1" presStyleIdx="7" presStyleCnt="9"/>
      <dgm:spPr/>
      <dgm:t>
        <a:bodyPr/>
        <a:lstStyle/>
        <a:p>
          <a:endParaRPr lang="tr-TR"/>
        </a:p>
      </dgm:t>
    </dgm:pt>
    <dgm:pt modelId="{FDDF8AD4-9C3A-4CCE-8793-6D8B25B4D6A2}" type="pres">
      <dgm:prSet presAssocID="{A4D41272-91D1-4514-9CE6-C5DBC82E4EFA}" presName="sp" presStyleCnt="0"/>
      <dgm:spPr/>
    </dgm:pt>
    <dgm:pt modelId="{AF8AF34F-E1AB-4E11-A05D-801067D16EDE}" type="pres">
      <dgm:prSet presAssocID="{7A359CCA-EE5F-48B3-AE42-D1BE7424E07C}" presName="arrowAndChildren" presStyleCnt="0"/>
      <dgm:spPr/>
    </dgm:pt>
    <dgm:pt modelId="{8C52E7B9-3646-4D6F-A4C4-35F8B90CB0D3}" type="pres">
      <dgm:prSet presAssocID="{7A359CCA-EE5F-48B3-AE42-D1BE7424E07C}" presName="parentTextArrow" presStyleLbl="node1" presStyleIdx="8" presStyleCnt="9" custScaleY="145693"/>
      <dgm:spPr/>
      <dgm:t>
        <a:bodyPr/>
        <a:lstStyle/>
        <a:p>
          <a:endParaRPr lang="tr-TR"/>
        </a:p>
      </dgm:t>
    </dgm:pt>
  </dgm:ptLst>
  <dgm:cxnLst>
    <dgm:cxn modelId="{5FA15E8B-8BB0-4CC5-AB86-026D6E4563EC}" type="presOf" srcId="{5121717B-BEC8-4EB0-92D8-AAC84F3C6391}" destId="{255E4F1D-2E5C-4648-8782-F7EE63A8B79F}" srcOrd="0" destOrd="0" presId="urn:microsoft.com/office/officeart/2005/8/layout/process4"/>
    <dgm:cxn modelId="{2A983C1C-AF20-48BA-AC6B-DCEFD6E08825}" srcId="{4980C1E3-6896-41DC-821F-9C9A283CA277}" destId="{D6713C74-84C1-4DE3-A16E-8895F112EAB0}" srcOrd="4" destOrd="0" parTransId="{491CAFCA-E2B9-4A1B-AC25-ECEC649C47E6}" sibTransId="{4F6ADB62-18CD-4F2C-A6FA-E132FEE1D0E2}"/>
    <dgm:cxn modelId="{56C8AE12-27E7-49DC-83F4-EFDEBBA49E71}" type="presOf" srcId="{C42EEE9D-9C67-4C2A-AF42-83BEB332FD48}" destId="{9A927B6A-1636-4813-A810-AEFDCB9102E7}" srcOrd="0" destOrd="0" presId="urn:microsoft.com/office/officeart/2005/8/layout/process4"/>
    <dgm:cxn modelId="{F7475CBC-65A9-4DAC-B626-F921313B7222}" type="presOf" srcId="{4980C1E3-6896-41DC-821F-9C9A283CA277}" destId="{B2786778-44C2-4545-B0E8-5E2D61CAE9FF}" srcOrd="0" destOrd="0" presId="urn:microsoft.com/office/officeart/2005/8/layout/process4"/>
    <dgm:cxn modelId="{E722F052-3F7B-4C49-9630-563EB088407D}" type="presOf" srcId="{ED5101E2-7DFD-4137-9F3C-CFA8928A6752}" destId="{80AA8D67-687D-4A58-A6D6-D0222FA0B801}" srcOrd="0" destOrd="0" presId="urn:microsoft.com/office/officeart/2005/8/layout/process4"/>
    <dgm:cxn modelId="{3EA2922B-9C8C-4189-902E-1F64E815B13C}" srcId="{4980C1E3-6896-41DC-821F-9C9A283CA277}" destId="{ED5101E2-7DFD-4137-9F3C-CFA8928A6752}" srcOrd="8" destOrd="0" parTransId="{63294EC4-35CA-46B1-A351-4616275A14B9}" sibTransId="{1C9D1D80-FE8C-4BED-94B0-7F2EFA32B6E0}"/>
    <dgm:cxn modelId="{8DD2258E-8C00-4A6C-A31A-A1202E7039AE}" type="presOf" srcId="{9DBA122F-DF7A-4001-AB17-5B141E97727D}" destId="{92E663AF-B491-469B-A1D8-F73C0B56EDBF}" srcOrd="0" destOrd="0" presId="urn:microsoft.com/office/officeart/2005/8/layout/process4"/>
    <dgm:cxn modelId="{04062BDD-D70C-4F81-A4DE-8EBFB146CBF4}" type="presOf" srcId="{1E801B8C-9BB2-4D00-BED8-E54E48EC482C}" destId="{AC223F77-D74B-4FBB-B6D9-046D95FEFC49}" srcOrd="0" destOrd="0" presId="urn:microsoft.com/office/officeart/2005/8/layout/process4"/>
    <dgm:cxn modelId="{35B3F6B3-C1EC-4552-AA34-3D5D7514D558}" type="presOf" srcId="{ED1E08DD-80A6-4123-8C24-C74640EE5B56}" destId="{2C5EF615-C265-4261-A1BB-F75A3066261F}" srcOrd="0" destOrd="0" presId="urn:microsoft.com/office/officeart/2005/8/layout/process4"/>
    <dgm:cxn modelId="{2309F824-DD77-4DC2-8F17-C956C957E4A8}" srcId="{4980C1E3-6896-41DC-821F-9C9A283CA277}" destId="{C42EEE9D-9C67-4C2A-AF42-83BEB332FD48}" srcOrd="1" destOrd="0" parTransId="{A678EF06-C7E6-4B3A-B534-8C4F22B82B5F}" sibTransId="{6D6E2927-B837-4CC1-9D65-57DE854FD2A3}"/>
    <dgm:cxn modelId="{47C1B313-BFC5-4E5F-8FA1-ED2DFEF8BA5F}" srcId="{4980C1E3-6896-41DC-821F-9C9A283CA277}" destId="{5121717B-BEC8-4EB0-92D8-AAC84F3C6391}" srcOrd="6" destOrd="0" parTransId="{6B919185-D030-4E0F-8881-E63F717C8F00}" sibTransId="{806514AE-5566-42AA-A18E-AB6830B4004A}"/>
    <dgm:cxn modelId="{BA6B4595-7A16-47EC-8B55-E5AF47859F00}" type="presOf" srcId="{7A359CCA-EE5F-48B3-AE42-D1BE7424E07C}" destId="{8C52E7B9-3646-4D6F-A4C4-35F8B90CB0D3}" srcOrd="0" destOrd="0" presId="urn:microsoft.com/office/officeart/2005/8/layout/process4"/>
    <dgm:cxn modelId="{607F843D-09C2-49DF-B421-F0AD3A58C0DA}" srcId="{4980C1E3-6896-41DC-821F-9C9A283CA277}" destId="{7A359CCA-EE5F-48B3-AE42-D1BE7424E07C}" srcOrd="0" destOrd="0" parTransId="{0CD61294-408A-409A-BE9A-378B85DA169F}" sibTransId="{A4D41272-91D1-4514-9CE6-C5DBC82E4EFA}"/>
    <dgm:cxn modelId="{AB1B708C-F852-4EAD-AEAF-5FB766AD9FCF}" srcId="{4980C1E3-6896-41DC-821F-9C9A283CA277}" destId="{1E801B8C-9BB2-4D00-BED8-E54E48EC482C}" srcOrd="2" destOrd="0" parTransId="{94A18761-5754-4875-8F3C-A2C52BC066A8}" sibTransId="{89772968-D157-4046-B486-F81ED1755485}"/>
    <dgm:cxn modelId="{82CE7D67-0B37-4B35-A691-B23C52F5A8FF}" type="presOf" srcId="{D6713C74-84C1-4DE3-A16E-8895F112EAB0}" destId="{CDF92E96-00E2-415C-B761-DD980AB7C659}" srcOrd="0" destOrd="0" presId="urn:microsoft.com/office/officeart/2005/8/layout/process4"/>
    <dgm:cxn modelId="{8DFADCDB-1179-44E6-9B68-83709628A866}" srcId="{4980C1E3-6896-41DC-821F-9C9A283CA277}" destId="{9DBA122F-DF7A-4001-AB17-5B141E97727D}" srcOrd="5" destOrd="0" parTransId="{32A38E1A-55B0-412C-9510-3065F20F15E2}" sibTransId="{A57CC73A-A504-462C-86CE-9FE6F809A71D}"/>
    <dgm:cxn modelId="{044014A8-3AF8-4689-9182-E02B698A84FB}" srcId="{4980C1E3-6896-41DC-821F-9C9A283CA277}" destId="{ED1E08DD-80A6-4123-8C24-C74640EE5B56}" srcOrd="3" destOrd="0" parTransId="{AD6E0B1B-E8A1-44FB-8265-EC3152E3A009}" sibTransId="{073D5E92-E4F8-409E-8B50-B89B5590AFEC}"/>
    <dgm:cxn modelId="{0D3CB453-6224-4443-8CFA-7CF7F6B5183B}" type="presOf" srcId="{475E07FB-5CB1-41B4-8762-DB340211E293}" destId="{7D855462-1CB6-46CB-BCEC-CD5FE9EA6863}" srcOrd="0" destOrd="0" presId="urn:microsoft.com/office/officeart/2005/8/layout/process4"/>
    <dgm:cxn modelId="{EFA7C20E-035A-4CAC-ADA9-AFCE327A364F}" srcId="{4980C1E3-6896-41DC-821F-9C9A283CA277}" destId="{475E07FB-5CB1-41B4-8762-DB340211E293}" srcOrd="7" destOrd="0" parTransId="{177D16D7-C51B-471C-B478-3626E448074D}" sibTransId="{17B8BAF4-F2F9-4032-9D54-289CBBE9F68F}"/>
    <dgm:cxn modelId="{9A84732D-9672-4131-9AA6-A81A24054EB8}" type="presParOf" srcId="{B2786778-44C2-4545-B0E8-5E2D61CAE9FF}" destId="{30510E0E-BE48-48CB-9DE6-F5F06010B2F3}" srcOrd="0" destOrd="0" presId="urn:microsoft.com/office/officeart/2005/8/layout/process4"/>
    <dgm:cxn modelId="{3F89DD00-B465-47BA-9D28-75BCF54234A4}" type="presParOf" srcId="{30510E0E-BE48-48CB-9DE6-F5F06010B2F3}" destId="{80AA8D67-687D-4A58-A6D6-D0222FA0B801}" srcOrd="0" destOrd="0" presId="urn:microsoft.com/office/officeart/2005/8/layout/process4"/>
    <dgm:cxn modelId="{E994EDAF-A7DC-4161-9A9A-4882750E9EDD}" type="presParOf" srcId="{B2786778-44C2-4545-B0E8-5E2D61CAE9FF}" destId="{BBA52DEE-0291-425E-8EFB-791EB2859B6A}" srcOrd="1" destOrd="0" presId="urn:microsoft.com/office/officeart/2005/8/layout/process4"/>
    <dgm:cxn modelId="{303907C8-1282-4303-B694-0E2E2A7C9EC4}" type="presParOf" srcId="{B2786778-44C2-4545-B0E8-5E2D61CAE9FF}" destId="{957F8848-C20B-4FAE-B1E0-588CD76FBDA4}" srcOrd="2" destOrd="0" presId="urn:microsoft.com/office/officeart/2005/8/layout/process4"/>
    <dgm:cxn modelId="{CE9CFA9A-5826-4F09-9619-AA0A13A65FF6}" type="presParOf" srcId="{957F8848-C20B-4FAE-B1E0-588CD76FBDA4}" destId="{7D855462-1CB6-46CB-BCEC-CD5FE9EA6863}" srcOrd="0" destOrd="0" presId="urn:microsoft.com/office/officeart/2005/8/layout/process4"/>
    <dgm:cxn modelId="{A8EF33AA-4CA0-4041-9EBC-E899798B7656}" type="presParOf" srcId="{B2786778-44C2-4545-B0E8-5E2D61CAE9FF}" destId="{762B53D9-6CC9-4AFA-AA89-5B5FF4D11BA3}" srcOrd="3" destOrd="0" presId="urn:microsoft.com/office/officeart/2005/8/layout/process4"/>
    <dgm:cxn modelId="{160670A6-3115-4235-A0BD-8269559794BE}" type="presParOf" srcId="{B2786778-44C2-4545-B0E8-5E2D61CAE9FF}" destId="{BE29ACDC-8483-4E9C-9FE3-F14C7F2BC09D}" srcOrd="4" destOrd="0" presId="urn:microsoft.com/office/officeart/2005/8/layout/process4"/>
    <dgm:cxn modelId="{83E7B748-4054-46B3-9C85-7102434CDC5A}" type="presParOf" srcId="{BE29ACDC-8483-4E9C-9FE3-F14C7F2BC09D}" destId="{255E4F1D-2E5C-4648-8782-F7EE63A8B79F}" srcOrd="0" destOrd="0" presId="urn:microsoft.com/office/officeart/2005/8/layout/process4"/>
    <dgm:cxn modelId="{A2128799-741C-40D3-9049-1744D9744307}" type="presParOf" srcId="{B2786778-44C2-4545-B0E8-5E2D61CAE9FF}" destId="{FF7C9104-4F51-44B1-B75A-0AE0DE2529E5}" srcOrd="5" destOrd="0" presId="urn:microsoft.com/office/officeart/2005/8/layout/process4"/>
    <dgm:cxn modelId="{DE316691-221F-4873-9E57-BC0C9C6AD765}" type="presParOf" srcId="{B2786778-44C2-4545-B0E8-5E2D61CAE9FF}" destId="{2E4275B6-D1FB-4922-BACD-25F5ED6419B6}" srcOrd="6" destOrd="0" presId="urn:microsoft.com/office/officeart/2005/8/layout/process4"/>
    <dgm:cxn modelId="{BB7485D3-66A2-435E-A24E-E3E0278C5444}" type="presParOf" srcId="{2E4275B6-D1FB-4922-BACD-25F5ED6419B6}" destId="{92E663AF-B491-469B-A1D8-F73C0B56EDBF}" srcOrd="0" destOrd="0" presId="urn:microsoft.com/office/officeart/2005/8/layout/process4"/>
    <dgm:cxn modelId="{B8579F8B-CFD3-4275-A8E6-6D6142432392}" type="presParOf" srcId="{B2786778-44C2-4545-B0E8-5E2D61CAE9FF}" destId="{8F885A02-27BE-45A2-979C-255B2E612E63}" srcOrd="7" destOrd="0" presId="urn:microsoft.com/office/officeart/2005/8/layout/process4"/>
    <dgm:cxn modelId="{7A6034B2-3418-456F-AE8F-7A6C84D94116}" type="presParOf" srcId="{B2786778-44C2-4545-B0E8-5E2D61CAE9FF}" destId="{19B76541-D0CE-4778-B2D4-CF70060AF854}" srcOrd="8" destOrd="0" presId="urn:microsoft.com/office/officeart/2005/8/layout/process4"/>
    <dgm:cxn modelId="{B8E63B56-4B9C-4D97-B83F-E8CDC87CBCCC}" type="presParOf" srcId="{19B76541-D0CE-4778-B2D4-CF70060AF854}" destId="{CDF92E96-00E2-415C-B761-DD980AB7C659}" srcOrd="0" destOrd="0" presId="urn:microsoft.com/office/officeart/2005/8/layout/process4"/>
    <dgm:cxn modelId="{298A6099-C4AC-4142-B68D-CD98374016FF}" type="presParOf" srcId="{B2786778-44C2-4545-B0E8-5E2D61CAE9FF}" destId="{72B56BB7-55F8-4D58-B2B5-EC790A4E2ED9}" srcOrd="9" destOrd="0" presId="urn:microsoft.com/office/officeart/2005/8/layout/process4"/>
    <dgm:cxn modelId="{2EC83A57-20E4-4F34-BE96-9D13AD48C583}" type="presParOf" srcId="{B2786778-44C2-4545-B0E8-5E2D61CAE9FF}" destId="{DB430456-8EC4-40EF-ADA7-C4977D914A32}" srcOrd="10" destOrd="0" presId="urn:microsoft.com/office/officeart/2005/8/layout/process4"/>
    <dgm:cxn modelId="{DF032657-259E-4180-B5D0-A7367039E464}" type="presParOf" srcId="{DB430456-8EC4-40EF-ADA7-C4977D914A32}" destId="{2C5EF615-C265-4261-A1BB-F75A3066261F}" srcOrd="0" destOrd="0" presId="urn:microsoft.com/office/officeart/2005/8/layout/process4"/>
    <dgm:cxn modelId="{91987ADD-614F-4A16-A8F7-FEF3BF8F03B9}" type="presParOf" srcId="{B2786778-44C2-4545-B0E8-5E2D61CAE9FF}" destId="{D7F3E1A8-B530-45C0-B999-6AAD326537D9}" srcOrd="11" destOrd="0" presId="urn:microsoft.com/office/officeart/2005/8/layout/process4"/>
    <dgm:cxn modelId="{A308AF5C-8A1B-4E49-9EBA-E893C23B46BB}" type="presParOf" srcId="{B2786778-44C2-4545-B0E8-5E2D61CAE9FF}" destId="{7A966C58-3F9D-4322-9556-E51AB4AFF30C}" srcOrd="12" destOrd="0" presId="urn:microsoft.com/office/officeart/2005/8/layout/process4"/>
    <dgm:cxn modelId="{A62EEEB6-EFC9-4DD6-A92E-11CF68F8E652}" type="presParOf" srcId="{7A966C58-3F9D-4322-9556-E51AB4AFF30C}" destId="{AC223F77-D74B-4FBB-B6D9-046D95FEFC49}" srcOrd="0" destOrd="0" presId="urn:microsoft.com/office/officeart/2005/8/layout/process4"/>
    <dgm:cxn modelId="{4098F2B4-5AF2-4CEA-97AB-B50CAE949840}" type="presParOf" srcId="{B2786778-44C2-4545-B0E8-5E2D61CAE9FF}" destId="{16E0862F-D2B2-4BBF-8B95-F32B830D0C3D}" srcOrd="13" destOrd="0" presId="urn:microsoft.com/office/officeart/2005/8/layout/process4"/>
    <dgm:cxn modelId="{F36030B2-6D38-4518-AAB5-9261C1358A4E}" type="presParOf" srcId="{B2786778-44C2-4545-B0E8-5E2D61CAE9FF}" destId="{17779F4D-21F9-4825-ABCC-26F7E92ED5B1}" srcOrd="14" destOrd="0" presId="urn:microsoft.com/office/officeart/2005/8/layout/process4"/>
    <dgm:cxn modelId="{B062660B-042C-4B96-81A7-6A0503A4C2C9}" type="presParOf" srcId="{17779F4D-21F9-4825-ABCC-26F7E92ED5B1}" destId="{9A927B6A-1636-4813-A810-AEFDCB9102E7}" srcOrd="0" destOrd="0" presId="urn:microsoft.com/office/officeart/2005/8/layout/process4"/>
    <dgm:cxn modelId="{01E5427E-DFE5-4308-94FE-088CD883EB78}" type="presParOf" srcId="{B2786778-44C2-4545-B0E8-5E2D61CAE9FF}" destId="{FDDF8AD4-9C3A-4CCE-8793-6D8B25B4D6A2}" srcOrd="15" destOrd="0" presId="urn:microsoft.com/office/officeart/2005/8/layout/process4"/>
    <dgm:cxn modelId="{F3BD85CC-DB23-4485-B4E8-C1FE51DA366E}" type="presParOf" srcId="{B2786778-44C2-4545-B0E8-5E2D61CAE9FF}" destId="{AF8AF34F-E1AB-4E11-A05D-801067D16EDE}" srcOrd="16" destOrd="0" presId="urn:microsoft.com/office/officeart/2005/8/layout/process4"/>
    <dgm:cxn modelId="{36C2E0AF-7BFE-49D8-8DFD-5C55307A03AC}" type="presParOf" srcId="{AF8AF34F-E1AB-4E11-A05D-801067D16EDE}" destId="{8C52E7B9-3646-4D6F-A4C4-35F8B90CB0D3}"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DF0C97-3E5C-4A44-9D58-9A5C6F3848AE}"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tr-TR"/>
        </a:p>
      </dgm:t>
    </dgm:pt>
    <dgm:pt modelId="{681F3D39-B8E1-4EA0-8114-2079CA071E3C}">
      <dgm:prSet/>
      <dgm:spPr/>
      <dgm:t>
        <a:bodyPr/>
        <a:lstStyle/>
        <a:p>
          <a:pPr rtl="0"/>
          <a:r>
            <a:rPr lang="tr-TR" dirty="0" smtClean="0"/>
            <a:t>Günde 8, haftada 40, yılda 2000 saatinizi çoğunluğu masa başında olmak üzere çalışarak geçirenlerdenseniz ve sağlıklı beslenmek, kilonuzu korumak istiyorsanız işte size ipuçları..</a:t>
          </a:r>
          <a:endParaRPr lang="tr-TR" dirty="0"/>
        </a:p>
      </dgm:t>
    </dgm:pt>
    <dgm:pt modelId="{C51BDA88-3EBC-4EEE-85C8-458B0003BD8D}" type="parTrans" cxnId="{51E87FE7-3A6E-4DED-90FF-29154E175516}">
      <dgm:prSet/>
      <dgm:spPr/>
      <dgm:t>
        <a:bodyPr/>
        <a:lstStyle/>
        <a:p>
          <a:endParaRPr lang="tr-TR"/>
        </a:p>
      </dgm:t>
    </dgm:pt>
    <dgm:pt modelId="{83D48BD7-D50D-4B2B-A924-652E1E207423}" type="sibTrans" cxnId="{51E87FE7-3A6E-4DED-90FF-29154E175516}">
      <dgm:prSet/>
      <dgm:spPr/>
      <dgm:t>
        <a:bodyPr/>
        <a:lstStyle/>
        <a:p>
          <a:endParaRPr lang="tr-TR"/>
        </a:p>
      </dgm:t>
    </dgm:pt>
    <dgm:pt modelId="{F8482192-4626-4D83-B656-7ADDB85B532C}" type="pres">
      <dgm:prSet presAssocID="{96DF0C97-3E5C-4A44-9D58-9A5C6F3848AE}" presName="linear" presStyleCnt="0">
        <dgm:presLayoutVars>
          <dgm:animLvl val="lvl"/>
          <dgm:resizeHandles val="exact"/>
        </dgm:presLayoutVars>
      </dgm:prSet>
      <dgm:spPr/>
      <dgm:t>
        <a:bodyPr/>
        <a:lstStyle/>
        <a:p>
          <a:endParaRPr lang="tr-TR"/>
        </a:p>
      </dgm:t>
    </dgm:pt>
    <dgm:pt modelId="{56773F35-6BF4-4ED9-8715-415E880875BC}" type="pres">
      <dgm:prSet presAssocID="{681F3D39-B8E1-4EA0-8114-2079CA071E3C}" presName="parentText" presStyleLbl="node1" presStyleIdx="0" presStyleCnt="1" custLinFactNeighborX="926" custLinFactNeighborY="-11441">
        <dgm:presLayoutVars>
          <dgm:chMax val="0"/>
          <dgm:bulletEnabled val="1"/>
        </dgm:presLayoutVars>
      </dgm:prSet>
      <dgm:spPr/>
      <dgm:t>
        <a:bodyPr/>
        <a:lstStyle/>
        <a:p>
          <a:endParaRPr lang="tr-TR"/>
        </a:p>
      </dgm:t>
    </dgm:pt>
  </dgm:ptLst>
  <dgm:cxnLst>
    <dgm:cxn modelId="{51E87FE7-3A6E-4DED-90FF-29154E175516}" srcId="{96DF0C97-3E5C-4A44-9D58-9A5C6F3848AE}" destId="{681F3D39-B8E1-4EA0-8114-2079CA071E3C}" srcOrd="0" destOrd="0" parTransId="{C51BDA88-3EBC-4EEE-85C8-458B0003BD8D}" sibTransId="{83D48BD7-D50D-4B2B-A924-652E1E207423}"/>
    <dgm:cxn modelId="{25C01CBA-99FE-4D83-BC0C-964CBEE8C2D2}" type="presOf" srcId="{681F3D39-B8E1-4EA0-8114-2079CA071E3C}" destId="{56773F35-6BF4-4ED9-8715-415E880875BC}" srcOrd="0" destOrd="0" presId="urn:microsoft.com/office/officeart/2005/8/layout/vList2"/>
    <dgm:cxn modelId="{12D691B1-EA26-4487-994F-CCF4213A53EC}" type="presOf" srcId="{96DF0C97-3E5C-4A44-9D58-9A5C6F3848AE}" destId="{F8482192-4626-4D83-B656-7ADDB85B532C}" srcOrd="0" destOrd="0" presId="urn:microsoft.com/office/officeart/2005/8/layout/vList2"/>
    <dgm:cxn modelId="{EDD6715F-4DE7-43B2-8417-67F6552473E6}" type="presParOf" srcId="{F8482192-4626-4D83-B656-7ADDB85B532C}" destId="{56773F35-6BF4-4ED9-8715-415E880875B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E53FBB-3F95-4382-B917-C8CDD2021D7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4A94F22F-0A48-4F1C-AB51-11229861F3D1}">
      <dgm:prSet/>
      <dgm:spPr>
        <a:solidFill>
          <a:schemeClr val="bg2">
            <a:lumMod val="50000"/>
          </a:schemeClr>
        </a:solidFill>
      </dgm:spPr>
      <dgm:t>
        <a:bodyPr/>
        <a:lstStyle/>
        <a:p>
          <a:pPr rtl="0"/>
          <a:r>
            <a:rPr lang="tr-TR" dirty="0" smtClean="0"/>
            <a:t>Kahvaltı etmeden güne başlamayın. Sabahları vücudun ve tabii ki beynin enerji deposu boştur. Bu nedenle sinirli ve dikkatsiz olunabilir. Kahvaltıda karbonhidratla protein doğru bir karışımdır; kepek ya da çavdar ekmeğiyle peynir veya yulaf ezmesiyle meyve ya da yoğurt, süt.  Kalsiyum (süt ürünlerinde, yeşil sebzelerde) ve magnezyum (kepek, çavdar, baklagiller, bal kabağı ve ayçiçeği çekirdeği) önemli anti-stres mineralleridir. B grubu vitaminler aynı zamanda sinir vitaminleri olarak adlandırılır. B vitaminleri et, balık, kepek-çavdar ürünleri ve koyu yeşil sebzelerde bulunur. Sabahları bir iki fincan kahve uyku sersemliğinizi gidermede yardımcı olur. Fazlasıysa kalp çarpıntısına, huzursuzluğa, korku ve endişeye yol açar.</a:t>
          </a:r>
          <a:endParaRPr lang="tr-TR" dirty="0"/>
        </a:p>
      </dgm:t>
    </dgm:pt>
    <dgm:pt modelId="{5ACFBBC2-0040-4288-8245-9A23AD9B1C81}" type="parTrans" cxnId="{A9717751-F49A-4E21-B3C5-069CA4E481A8}">
      <dgm:prSet/>
      <dgm:spPr/>
      <dgm:t>
        <a:bodyPr/>
        <a:lstStyle/>
        <a:p>
          <a:endParaRPr lang="tr-TR"/>
        </a:p>
      </dgm:t>
    </dgm:pt>
    <dgm:pt modelId="{7EA5C8AE-D4FE-4136-BFAF-EEED787B92BB}" type="sibTrans" cxnId="{A9717751-F49A-4E21-B3C5-069CA4E481A8}">
      <dgm:prSet/>
      <dgm:spPr/>
      <dgm:t>
        <a:bodyPr/>
        <a:lstStyle/>
        <a:p>
          <a:endParaRPr lang="tr-TR"/>
        </a:p>
      </dgm:t>
    </dgm:pt>
    <dgm:pt modelId="{6A722793-FDDD-4B7E-B796-B751048390E3}" type="pres">
      <dgm:prSet presAssocID="{42E53FBB-3F95-4382-B917-C8CDD2021D7E}" presName="linear" presStyleCnt="0">
        <dgm:presLayoutVars>
          <dgm:dir/>
          <dgm:resizeHandles val="exact"/>
        </dgm:presLayoutVars>
      </dgm:prSet>
      <dgm:spPr/>
      <dgm:t>
        <a:bodyPr/>
        <a:lstStyle/>
        <a:p>
          <a:endParaRPr lang="tr-TR"/>
        </a:p>
      </dgm:t>
    </dgm:pt>
    <dgm:pt modelId="{86F9B373-4F4B-4FC4-91DD-3949EBF0FD37}" type="pres">
      <dgm:prSet presAssocID="{4A94F22F-0A48-4F1C-AB51-11229861F3D1}" presName="comp" presStyleCnt="0"/>
      <dgm:spPr/>
    </dgm:pt>
    <dgm:pt modelId="{0A483724-ED60-4E24-8564-721A1BA3273F}" type="pres">
      <dgm:prSet presAssocID="{4A94F22F-0A48-4F1C-AB51-11229861F3D1}" presName="box" presStyleLbl="node1" presStyleIdx="0" presStyleCnt="1"/>
      <dgm:spPr/>
      <dgm:t>
        <a:bodyPr/>
        <a:lstStyle/>
        <a:p>
          <a:endParaRPr lang="tr-TR"/>
        </a:p>
      </dgm:t>
    </dgm:pt>
    <dgm:pt modelId="{5A26B014-73EC-49D9-8B9F-5CC9B25F8147}" type="pres">
      <dgm:prSet presAssocID="{4A94F22F-0A48-4F1C-AB51-11229861F3D1}" presName="img" presStyleLbl="fgImgPlace1" presStyleIdx="0" presStyleCnt="1" custLinFactNeighborX="-13609" custLinFactNeighborY="-4082"/>
      <dgm:spPr>
        <a:solidFill>
          <a:schemeClr val="bg2">
            <a:lumMod val="25000"/>
          </a:schemeClr>
        </a:solidFill>
      </dgm:spPr>
    </dgm:pt>
    <dgm:pt modelId="{DDF0AA7F-9C81-42D8-A04C-9E3F529F6E69}" type="pres">
      <dgm:prSet presAssocID="{4A94F22F-0A48-4F1C-AB51-11229861F3D1}" presName="text" presStyleLbl="node1" presStyleIdx="0" presStyleCnt="1">
        <dgm:presLayoutVars>
          <dgm:bulletEnabled val="1"/>
        </dgm:presLayoutVars>
      </dgm:prSet>
      <dgm:spPr/>
      <dgm:t>
        <a:bodyPr/>
        <a:lstStyle/>
        <a:p>
          <a:endParaRPr lang="tr-TR"/>
        </a:p>
      </dgm:t>
    </dgm:pt>
  </dgm:ptLst>
  <dgm:cxnLst>
    <dgm:cxn modelId="{61AC673D-553E-4599-AEB3-15113C5BFDD0}" type="presOf" srcId="{4A94F22F-0A48-4F1C-AB51-11229861F3D1}" destId="{DDF0AA7F-9C81-42D8-A04C-9E3F529F6E69}" srcOrd="1" destOrd="0" presId="urn:microsoft.com/office/officeart/2005/8/layout/vList4"/>
    <dgm:cxn modelId="{95D7BA48-FAC8-46B4-98C0-C2076D632395}" type="presOf" srcId="{42E53FBB-3F95-4382-B917-C8CDD2021D7E}" destId="{6A722793-FDDD-4B7E-B796-B751048390E3}" srcOrd="0" destOrd="0" presId="urn:microsoft.com/office/officeart/2005/8/layout/vList4"/>
    <dgm:cxn modelId="{A9717751-F49A-4E21-B3C5-069CA4E481A8}" srcId="{42E53FBB-3F95-4382-B917-C8CDD2021D7E}" destId="{4A94F22F-0A48-4F1C-AB51-11229861F3D1}" srcOrd="0" destOrd="0" parTransId="{5ACFBBC2-0040-4288-8245-9A23AD9B1C81}" sibTransId="{7EA5C8AE-D4FE-4136-BFAF-EEED787B92BB}"/>
    <dgm:cxn modelId="{FC6A3A74-610B-41D9-8383-4C7277D08CB3}" type="presOf" srcId="{4A94F22F-0A48-4F1C-AB51-11229861F3D1}" destId="{0A483724-ED60-4E24-8564-721A1BA3273F}" srcOrd="0" destOrd="0" presId="urn:microsoft.com/office/officeart/2005/8/layout/vList4"/>
    <dgm:cxn modelId="{DE7D9420-404D-4F3A-96F1-599D5A3CE57B}" type="presParOf" srcId="{6A722793-FDDD-4B7E-B796-B751048390E3}" destId="{86F9B373-4F4B-4FC4-91DD-3949EBF0FD37}" srcOrd="0" destOrd="0" presId="urn:microsoft.com/office/officeart/2005/8/layout/vList4"/>
    <dgm:cxn modelId="{938B6B51-EFB4-422B-9CA1-B1A2B2376E62}" type="presParOf" srcId="{86F9B373-4F4B-4FC4-91DD-3949EBF0FD37}" destId="{0A483724-ED60-4E24-8564-721A1BA3273F}" srcOrd="0" destOrd="0" presId="urn:microsoft.com/office/officeart/2005/8/layout/vList4"/>
    <dgm:cxn modelId="{164453B9-1C8E-4820-9411-ED180F485662}" type="presParOf" srcId="{86F9B373-4F4B-4FC4-91DD-3949EBF0FD37}" destId="{5A26B014-73EC-49D9-8B9F-5CC9B25F8147}" srcOrd="1" destOrd="0" presId="urn:microsoft.com/office/officeart/2005/8/layout/vList4"/>
    <dgm:cxn modelId="{59AF2C8C-7091-46FE-BE7F-A09B4015DC1A}" type="presParOf" srcId="{86F9B373-4F4B-4FC4-91DD-3949EBF0FD37}" destId="{DDF0AA7F-9C81-42D8-A04C-9E3F529F6E6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1B1815-01B5-48EC-BE12-B71FB60E43C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FF6512F0-4129-4B25-A2D3-CA177944B9B5}">
      <dgm:prSet/>
      <dgm:spPr>
        <a:solidFill>
          <a:schemeClr val="accent1">
            <a:lumMod val="75000"/>
          </a:schemeClr>
        </a:solidFill>
        <a:ln>
          <a:solidFill>
            <a:schemeClr val="accent1">
              <a:lumMod val="75000"/>
            </a:schemeClr>
          </a:solidFill>
        </a:ln>
      </dgm:spPr>
      <dgm:t>
        <a:bodyPr/>
        <a:lstStyle/>
        <a:p>
          <a:pPr rtl="0"/>
          <a:r>
            <a:rPr lang="tr-TR" dirty="0" smtClean="0"/>
            <a:t>Bol bol su için. Su tüketimi böbrek fonksiyonları, kan dolaşımı, vücut ısı dengesi, besinlerin taşınması ve atık maddelerin atılması için çok önemlidir. Gün içerisinde suyun az tüketilmesi halsizliğe ve yorgunluk hissine neden olabilir</a:t>
          </a:r>
          <a:endParaRPr lang="tr-TR" dirty="0"/>
        </a:p>
      </dgm:t>
    </dgm:pt>
    <dgm:pt modelId="{5CEB99BE-055F-46F6-B68C-574AF75C7652}" type="parTrans" cxnId="{036F4F62-193F-44C5-8061-44F90C0BF76C}">
      <dgm:prSet/>
      <dgm:spPr/>
      <dgm:t>
        <a:bodyPr/>
        <a:lstStyle/>
        <a:p>
          <a:endParaRPr lang="tr-TR"/>
        </a:p>
      </dgm:t>
    </dgm:pt>
    <dgm:pt modelId="{71DBC21D-E79F-42B1-85A5-4F781B5A33B0}" type="sibTrans" cxnId="{036F4F62-193F-44C5-8061-44F90C0BF76C}">
      <dgm:prSet/>
      <dgm:spPr/>
      <dgm:t>
        <a:bodyPr/>
        <a:lstStyle/>
        <a:p>
          <a:endParaRPr lang="tr-TR"/>
        </a:p>
      </dgm:t>
    </dgm:pt>
    <dgm:pt modelId="{E0882AAB-ACCE-4D13-B4D7-BB5DFE777C0A}" type="pres">
      <dgm:prSet presAssocID="{691B1815-01B5-48EC-BE12-B71FB60E43C0}" presName="linear" presStyleCnt="0">
        <dgm:presLayoutVars>
          <dgm:dir/>
          <dgm:resizeHandles val="exact"/>
        </dgm:presLayoutVars>
      </dgm:prSet>
      <dgm:spPr/>
      <dgm:t>
        <a:bodyPr/>
        <a:lstStyle/>
        <a:p>
          <a:endParaRPr lang="tr-TR"/>
        </a:p>
      </dgm:t>
    </dgm:pt>
    <dgm:pt modelId="{418E645C-25B2-4EDB-88A5-D9225C7FFE9C}" type="pres">
      <dgm:prSet presAssocID="{FF6512F0-4129-4B25-A2D3-CA177944B9B5}" presName="comp" presStyleCnt="0"/>
      <dgm:spPr/>
    </dgm:pt>
    <dgm:pt modelId="{A9164554-A6E4-484D-A09E-12FBD65FDE81}" type="pres">
      <dgm:prSet presAssocID="{FF6512F0-4129-4B25-A2D3-CA177944B9B5}" presName="box" presStyleLbl="node1" presStyleIdx="0" presStyleCnt="1"/>
      <dgm:spPr/>
      <dgm:t>
        <a:bodyPr/>
        <a:lstStyle/>
        <a:p>
          <a:endParaRPr lang="tr-TR"/>
        </a:p>
      </dgm:t>
    </dgm:pt>
    <dgm:pt modelId="{0A802E70-A199-40F9-AC26-1CA24EA7D7B6}" type="pres">
      <dgm:prSet presAssocID="{FF6512F0-4129-4B25-A2D3-CA177944B9B5}" presName="img" presStyleLbl="fgImgPlace1" presStyleIdx="0" presStyleCnt="1"/>
      <dgm:spPr>
        <a:solidFill>
          <a:schemeClr val="accent1">
            <a:lumMod val="60000"/>
            <a:lumOff val="40000"/>
          </a:schemeClr>
        </a:solidFill>
        <a:ln>
          <a:solidFill>
            <a:schemeClr val="accent1">
              <a:lumMod val="40000"/>
              <a:lumOff val="60000"/>
            </a:schemeClr>
          </a:solidFill>
        </a:ln>
      </dgm:spPr>
    </dgm:pt>
    <dgm:pt modelId="{E93DDCCD-E722-44D3-B035-6402CA143657}" type="pres">
      <dgm:prSet presAssocID="{FF6512F0-4129-4B25-A2D3-CA177944B9B5}" presName="text" presStyleLbl="node1" presStyleIdx="0" presStyleCnt="1">
        <dgm:presLayoutVars>
          <dgm:bulletEnabled val="1"/>
        </dgm:presLayoutVars>
      </dgm:prSet>
      <dgm:spPr/>
      <dgm:t>
        <a:bodyPr/>
        <a:lstStyle/>
        <a:p>
          <a:endParaRPr lang="tr-TR"/>
        </a:p>
      </dgm:t>
    </dgm:pt>
  </dgm:ptLst>
  <dgm:cxnLst>
    <dgm:cxn modelId="{BBDE0A64-0A68-4D9E-92B6-072CDD881032}" type="presOf" srcId="{FF6512F0-4129-4B25-A2D3-CA177944B9B5}" destId="{E93DDCCD-E722-44D3-B035-6402CA143657}" srcOrd="1" destOrd="0" presId="urn:microsoft.com/office/officeart/2005/8/layout/vList4"/>
    <dgm:cxn modelId="{036F4F62-193F-44C5-8061-44F90C0BF76C}" srcId="{691B1815-01B5-48EC-BE12-B71FB60E43C0}" destId="{FF6512F0-4129-4B25-A2D3-CA177944B9B5}" srcOrd="0" destOrd="0" parTransId="{5CEB99BE-055F-46F6-B68C-574AF75C7652}" sibTransId="{71DBC21D-E79F-42B1-85A5-4F781B5A33B0}"/>
    <dgm:cxn modelId="{45AF00C8-A90C-4734-BF14-B8E9CA799DA1}" type="presOf" srcId="{691B1815-01B5-48EC-BE12-B71FB60E43C0}" destId="{E0882AAB-ACCE-4D13-B4D7-BB5DFE777C0A}" srcOrd="0" destOrd="0" presId="urn:microsoft.com/office/officeart/2005/8/layout/vList4"/>
    <dgm:cxn modelId="{21C695A9-161A-4FF7-901C-915E897A4D15}" type="presOf" srcId="{FF6512F0-4129-4B25-A2D3-CA177944B9B5}" destId="{A9164554-A6E4-484D-A09E-12FBD65FDE81}" srcOrd="0" destOrd="0" presId="urn:microsoft.com/office/officeart/2005/8/layout/vList4"/>
    <dgm:cxn modelId="{DC5C94D0-8359-4910-84C9-2EE3E50AC66E}" type="presParOf" srcId="{E0882AAB-ACCE-4D13-B4D7-BB5DFE777C0A}" destId="{418E645C-25B2-4EDB-88A5-D9225C7FFE9C}" srcOrd="0" destOrd="0" presId="urn:microsoft.com/office/officeart/2005/8/layout/vList4"/>
    <dgm:cxn modelId="{A63B4949-7EF2-4593-B66A-297ABF904B40}" type="presParOf" srcId="{418E645C-25B2-4EDB-88A5-D9225C7FFE9C}" destId="{A9164554-A6E4-484D-A09E-12FBD65FDE81}" srcOrd="0" destOrd="0" presId="urn:microsoft.com/office/officeart/2005/8/layout/vList4"/>
    <dgm:cxn modelId="{76A715E5-FC5C-4FD1-8B7B-C9D3ED9F3028}" type="presParOf" srcId="{418E645C-25B2-4EDB-88A5-D9225C7FFE9C}" destId="{0A802E70-A199-40F9-AC26-1CA24EA7D7B6}" srcOrd="1" destOrd="0" presId="urn:microsoft.com/office/officeart/2005/8/layout/vList4"/>
    <dgm:cxn modelId="{170E299B-66E8-4EE2-ACD0-83C00DDA7B28}" type="presParOf" srcId="{418E645C-25B2-4EDB-88A5-D9225C7FFE9C}" destId="{E93DDCCD-E722-44D3-B035-6402CA143657}"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6BD882-BE09-484F-BCB0-44740163AF3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F9430B8A-F65C-47C7-B20B-AD9BD5C88F89}">
      <dgm:prSet/>
      <dgm:spPr>
        <a:solidFill>
          <a:schemeClr val="accent5">
            <a:lumMod val="75000"/>
          </a:schemeClr>
        </a:solidFill>
      </dgm:spPr>
      <dgm:t>
        <a:bodyPr/>
        <a:lstStyle/>
        <a:p>
          <a:pPr rtl="0"/>
          <a:r>
            <a:rPr lang="tr-TR" dirty="0" smtClean="0"/>
            <a:t>Çay ve kahve tüketimini azaltın. Çay ve kahvenin aşırı tüketilmesi; bazı vitamin ve mineral emilimlerini bozar. Özellikle antioksidan vitaminler (A, C, E) hassas olduklarından kahve ve çaydaki tanen ve kafeinden negatif etkilenirler. 1 küp şeker = 10 kaloriye denk gelmektedir. Kan şekeri hızlı yükselir ve ardından da </a:t>
          </a:r>
          <a:r>
            <a:rPr lang="tr-TR" dirty="0" err="1" smtClean="0"/>
            <a:t>İnsülin</a:t>
          </a:r>
          <a:r>
            <a:rPr lang="tr-TR" dirty="0" smtClean="0"/>
            <a:t> hormonu sürekli uyarılır. </a:t>
          </a:r>
          <a:r>
            <a:rPr lang="tr-TR" dirty="0" err="1" smtClean="0"/>
            <a:t>İnsülin</a:t>
          </a:r>
          <a:r>
            <a:rPr lang="tr-TR" dirty="0" smtClean="0"/>
            <a:t> hormonunun sürekli uyarılması; </a:t>
          </a:r>
          <a:r>
            <a:rPr lang="tr-TR" dirty="0" err="1" smtClean="0"/>
            <a:t>Hiperglisemi</a:t>
          </a:r>
          <a:r>
            <a:rPr lang="tr-TR" dirty="0" smtClean="0"/>
            <a:t> (kandaki şeker yüksekliği) ve hipoglisemi (kandaki şeker düşüklüğü) durumlarını meydana getirir. İçecek olarak yeşil çay ve bitki çaylarını tercih edebilirsiniz.</a:t>
          </a:r>
          <a:endParaRPr lang="tr-TR" dirty="0"/>
        </a:p>
      </dgm:t>
    </dgm:pt>
    <dgm:pt modelId="{64FC70B1-EDC1-48D4-8738-234D40B13B5F}" type="parTrans" cxnId="{445928B5-3176-43D5-9348-264D2A6497D0}">
      <dgm:prSet/>
      <dgm:spPr/>
      <dgm:t>
        <a:bodyPr/>
        <a:lstStyle/>
        <a:p>
          <a:endParaRPr lang="tr-TR"/>
        </a:p>
      </dgm:t>
    </dgm:pt>
    <dgm:pt modelId="{E4459678-1D51-49D7-9C87-1DE76CF97660}" type="sibTrans" cxnId="{445928B5-3176-43D5-9348-264D2A6497D0}">
      <dgm:prSet/>
      <dgm:spPr/>
      <dgm:t>
        <a:bodyPr/>
        <a:lstStyle/>
        <a:p>
          <a:endParaRPr lang="tr-TR"/>
        </a:p>
      </dgm:t>
    </dgm:pt>
    <dgm:pt modelId="{58DFDB2F-069A-476D-94BF-EF47B476B990}" type="pres">
      <dgm:prSet presAssocID="{906BD882-BE09-484F-BCB0-44740163AF3D}" presName="linear" presStyleCnt="0">
        <dgm:presLayoutVars>
          <dgm:dir/>
          <dgm:resizeHandles val="exact"/>
        </dgm:presLayoutVars>
      </dgm:prSet>
      <dgm:spPr/>
      <dgm:t>
        <a:bodyPr/>
        <a:lstStyle/>
        <a:p>
          <a:endParaRPr lang="tr-TR"/>
        </a:p>
      </dgm:t>
    </dgm:pt>
    <dgm:pt modelId="{08D54BC1-39EC-4625-A9F9-76346ADD66F9}" type="pres">
      <dgm:prSet presAssocID="{F9430B8A-F65C-47C7-B20B-AD9BD5C88F89}" presName="comp" presStyleCnt="0"/>
      <dgm:spPr/>
    </dgm:pt>
    <dgm:pt modelId="{C93294E3-B339-4019-85CC-F12064221C79}" type="pres">
      <dgm:prSet presAssocID="{F9430B8A-F65C-47C7-B20B-AD9BD5C88F89}" presName="box" presStyleLbl="node1" presStyleIdx="0" presStyleCnt="1"/>
      <dgm:spPr/>
      <dgm:t>
        <a:bodyPr/>
        <a:lstStyle/>
        <a:p>
          <a:endParaRPr lang="tr-TR"/>
        </a:p>
      </dgm:t>
    </dgm:pt>
    <dgm:pt modelId="{82E44B62-F22D-46BF-8429-B84F27B7BCA6}" type="pres">
      <dgm:prSet presAssocID="{F9430B8A-F65C-47C7-B20B-AD9BD5C88F89}" presName="img" presStyleLbl="fgImgPlace1" presStyleIdx="0" presStyleCnt="1" custLinFactNeighborX="-4350" custLinFactNeighborY="2232"/>
      <dgm:spPr>
        <a:solidFill>
          <a:schemeClr val="accent5">
            <a:lumMod val="20000"/>
            <a:lumOff val="80000"/>
          </a:schemeClr>
        </a:solidFill>
      </dgm:spPr>
    </dgm:pt>
    <dgm:pt modelId="{FE90122F-F5E3-4230-9DE3-BBB4DDA7C080}" type="pres">
      <dgm:prSet presAssocID="{F9430B8A-F65C-47C7-B20B-AD9BD5C88F89}" presName="text" presStyleLbl="node1" presStyleIdx="0" presStyleCnt="1">
        <dgm:presLayoutVars>
          <dgm:bulletEnabled val="1"/>
        </dgm:presLayoutVars>
      </dgm:prSet>
      <dgm:spPr/>
      <dgm:t>
        <a:bodyPr/>
        <a:lstStyle/>
        <a:p>
          <a:endParaRPr lang="tr-TR"/>
        </a:p>
      </dgm:t>
    </dgm:pt>
  </dgm:ptLst>
  <dgm:cxnLst>
    <dgm:cxn modelId="{359950A2-E41F-4B42-AC49-8465C52B7F28}" type="presOf" srcId="{F9430B8A-F65C-47C7-B20B-AD9BD5C88F89}" destId="{C93294E3-B339-4019-85CC-F12064221C79}" srcOrd="0" destOrd="0" presId="urn:microsoft.com/office/officeart/2005/8/layout/vList4"/>
    <dgm:cxn modelId="{C721A7AE-6D71-434A-8AD9-1BB349B25A5B}" type="presOf" srcId="{906BD882-BE09-484F-BCB0-44740163AF3D}" destId="{58DFDB2F-069A-476D-94BF-EF47B476B990}" srcOrd="0" destOrd="0" presId="urn:microsoft.com/office/officeart/2005/8/layout/vList4"/>
    <dgm:cxn modelId="{1816AEF7-D453-4D9A-882F-E027E6FD3734}" type="presOf" srcId="{F9430B8A-F65C-47C7-B20B-AD9BD5C88F89}" destId="{FE90122F-F5E3-4230-9DE3-BBB4DDA7C080}" srcOrd="1" destOrd="0" presId="urn:microsoft.com/office/officeart/2005/8/layout/vList4"/>
    <dgm:cxn modelId="{445928B5-3176-43D5-9348-264D2A6497D0}" srcId="{906BD882-BE09-484F-BCB0-44740163AF3D}" destId="{F9430B8A-F65C-47C7-B20B-AD9BD5C88F89}" srcOrd="0" destOrd="0" parTransId="{64FC70B1-EDC1-48D4-8738-234D40B13B5F}" sibTransId="{E4459678-1D51-49D7-9C87-1DE76CF97660}"/>
    <dgm:cxn modelId="{AC455FEF-ECCE-4E4C-AF72-243A69B14CA8}" type="presParOf" srcId="{58DFDB2F-069A-476D-94BF-EF47B476B990}" destId="{08D54BC1-39EC-4625-A9F9-76346ADD66F9}" srcOrd="0" destOrd="0" presId="urn:microsoft.com/office/officeart/2005/8/layout/vList4"/>
    <dgm:cxn modelId="{E965FA82-B494-49A2-9BBB-A7A1BAD740F3}" type="presParOf" srcId="{08D54BC1-39EC-4625-A9F9-76346ADD66F9}" destId="{C93294E3-B339-4019-85CC-F12064221C79}" srcOrd="0" destOrd="0" presId="urn:microsoft.com/office/officeart/2005/8/layout/vList4"/>
    <dgm:cxn modelId="{BD289BFC-A95D-4FFB-B120-B4B1B12A9924}" type="presParOf" srcId="{08D54BC1-39EC-4625-A9F9-76346ADD66F9}" destId="{82E44B62-F22D-46BF-8429-B84F27B7BCA6}" srcOrd="1" destOrd="0" presId="urn:microsoft.com/office/officeart/2005/8/layout/vList4"/>
    <dgm:cxn modelId="{E58E116D-C65A-44C4-B0F7-B29AB7EBBD19}" type="presParOf" srcId="{08D54BC1-39EC-4625-A9F9-76346ADD66F9}" destId="{FE90122F-F5E3-4230-9DE3-BBB4DDA7C08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352F28-4B90-4192-87F9-21FA60E15978}">
      <dsp:nvSpPr>
        <dsp:cNvPr id="0" name=""/>
        <dsp:cNvSpPr/>
      </dsp:nvSpPr>
      <dsp:spPr>
        <a:xfrm>
          <a:off x="2304976" y="0"/>
          <a:ext cx="5923050" cy="5486400"/>
        </a:xfrm>
        <a:prstGeom prst="rightArrow">
          <a:avLst>
            <a:gd name="adj1" fmla="val 75000"/>
            <a:gd name="adj2" fmla="val 5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Yoğun iş hayatı olan kişilerin hızlı yemek yemeleri kilo problemlerinin oluşmasına neden olabilir. </a:t>
          </a:r>
          <a:r>
            <a:rPr lang="tr-TR" sz="2400" kern="1200" dirty="0" err="1" smtClean="0"/>
            <a:t>Fast</a:t>
          </a:r>
          <a:r>
            <a:rPr lang="tr-TR" sz="2400" kern="1200" dirty="0" smtClean="0"/>
            <a:t> </a:t>
          </a:r>
          <a:r>
            <a:rPr lang="tr-TR" sz="2400" kern="1200" dirty="0" err="1" smtClean="0"/>
            <a:t>food</a:t>
          </a:r>
          <a:r>
            <a:rPr lang="tr-TR" sz="2400" kern="1200" dirty="0" smtClean="0"/>
            <a:t> tarzı besinlerin yenilmesi veya enerjisi yüksek atıştırmaların yapılması vücutta yağ hücrelerinin büyümesine yol açabilir. Yemekler yavaş yenildiğinde tokluk hissi daha erken fark edilir ve daha az kalori alınmış olur.</a:t>
          </a:r>
          <a:endParaRPr lang="tr-TR" sz="2400" kern="1200" dirty="0"/>
        </a:p>
      </dsp:txBody>
      <dsp:txXfrm>
        <a:off x="2304976" y="0"/>
        <a:ext cx="5923050" cy="5486400"/>
      </dsp:txXfrm>
    </dsp:sp>
    <dsp:sp modelId="{868AE6FF-F391-49D0-A134-EDF7B14060F1}">
      <dsp:nvSpPr>
        <dsp:cNvPr id="0" name=""/>
        <dsp:cNvSpPr/>
      </dsp:nvSpPr>
      <dsp:spPr>
        <a:xfrm>
          <a:off x="1572" y="0"/>
          <a:ext cx="2303403" cy="54864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tr-TR" sz="4400" b="1" kern="1200" dirty="0" smtClean="0"/>
            <a:t>Hızlı yemek:</a:t>
          </a:r>
          <a:endParaRPr lang="tr-TR" sz="4400" kern="1200" dirty="0"/>
        </a:p>
      </dsp:txBody>
      <dsp:txXfrm>
        <a:off x="1572" y="0"/>
        <a:ext cx="2303403" cy="54864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626CB1-6760-495D-B1C3-2BFF0ED15B9C}">
      <dsp:nvSpPr>
        <dsp:cNvPr id="0" name=""/>
        <dsp:cNvSpPr/>
      </dsp:nvSpPr>
      <dsp:spPr>
        <a:xfrm>
          <a:off x="2135801" y="0"/>
          <a:ext cx="6622928" cy="5562600"/>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2400" b="1" kern="1200" dirty="0" smtClean="0"/>
            <a:t>Çalışan kişilerin çoğu masa başı işleri yapıyor. Sürekli oturur halinde çalışmak bel ve basen bölgesinde yağ birikiminin artmasına neden olabilir. Egzersiz yaparken vücutta mutluluk hormonu olan </a:t>
          </a:r>
          <a:r>
            <a:rPr lang="tr-TR" sz="2400" b="1" kern="1200" dirty="0" err="1" smtClean="0"/>
            <a:t>endorfin</a:t>
          </a:r>
          <a:r>
            <a:rPr lang="tr-TR" sz="2400" b="1" kern="1200" dirty="0" smtClean="0"/>
            <a:t> hormonu salgılanır. Bu hormonun, egzersiz tamamlandıktan sonra da devam eden sakinleştirici bir etkisi var. Bu da çalışan insanları strese ve aşırı yemeye karşı koruyabilir</a:t>
          </a:r>
          <a:r>
            <a:rPr lang="tr-TR" sz="2100" kern="1200" dirty="0" smtClean="0"/>
            <a:t>.</a:t>
          </a:r>
        </a:p>
      </dsp:txBody>
      <dsp:txXfrm>
        <a:off x="2135801" y="0"/>
        <a:ext cx="6622928" cy="5562600"/>
      </dsp:txXfrm>
    </dsp:sp>
    <dsp:sp modelId="{03BB7A25-36E0-483D-AFE8-D86BC49DE307}">
      <dsp:nvSpPr>
        <dsp:cNvPr id="0" name=""/>
        <dsp:cNvSpPr/>
      </dsp:nvSpPr>
      <dsp:spPr>
        <a:xfrm>
          <a:off x="4270" y="0"/>
          <a:ext cx="2131531" cy="5562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700" b="1" kern="1200" dirty="0" smtClean="0"/>
            <a:t>Egzersiz yapmamak:</a:t>
          </a:r>
          <a:endParaRPr lang="tr-TR" sz="2700" kern="1200" dirty="0" smtClean="0"/>
        </a:p>
        <a:p>
          <a:pPr lvl="0" algn="ctr" defTabSz="2089150">
            <a:lnSpc>
              <a:spcPct val="90000"/>
            </a:lnSpc>
            <a:spcBef>
              <a:spcPct val="0"/>
            </a:spcBef>
            <a:spcAft>
              <a:spcPct val="35000"/>
            </a:spcAft>
          </a:pPr>
          <a:endParaRPr lang="tr-TR" sz="2700" kern="1200" dirty="0"/>
        </a:p>
      </dsp:txBody>
      <dsp:txXfrm>
        <a:off x="4270" y="0"/>
        <a:ext cx="2131531" cy="55626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17F9A-9290-490F-A8D0-BE5F1647D43E}">
      <dsp:nvSpPr>
        <dsp:cNvPr id="0" name=""/>
        <dsp:cNvSpPr/>
      </dsp:nvSpPr>
      <dsp:spPr>
        <a:xfrm rot="10800000">
          <a:off x="381006" y="1177"/>
          <a:ext cx="7467586" cy="60374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76200" rIns="142240" bIns="76200" numCol="1" spcCol="1270" anchor="ctr" anchorCtr="0">
          <a:noAutofit/>
        </a:bodyPr>
        <a:lstStyle/>
        <a:p>
          <a:pPr lvl="0" algn="ctr" defTabSz="889000" rtl="0">
            <a:lnSpc>
              <a:spcPct val="90000"/>
            </a:lnSpc>
            <a:spcBef>
              <a:spcPct val="0"/>
            </a:spcBef>
            <a:spcAft>
              <a:spcPct val="35000"/>
            </a:spcAft>
          </a:pPr>
          <a:r>
            <a:rPr lang="tr-TR" sz="2000" kern="1200" dirty="0" smtClean="0"/>
            <a:t>İş yerine mümkünse yürüme veya bisikletle gidilebilir.</a:t>
          </a:r>
          <a:endParaRPr lang="tr-TR" sz="2000" kern="1200" dirty="0"/>
        </a:p>
      </dsp:txBody>
      <dsp:txXfrm rot="10800000">
        <a:off x="381006" y="1177"/>
        <a:ext cx="7467586" cy="603748"/>
      </dsp:txXfrm>
    </dsp:sp>
    <dsp:sp modelId="{AFC3D771-A94B-420E-AD7E-8F2C7B143CE6}">
      <dsp:nvSpPr>
        <dsp:cNvPr id="0" name=""/>
        <dsp:cNvSpPr/>
      </dsp:nvSpPr>
      <dsp:spPr>
        <a:xfrm>
          <a:off x="152401" y="0"/>
          <a:ext cx="603748" cy="60374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BB387-DC25-43E9-A2CC-B4D9AACDD5B2}">
      <dsp:nvSpPr>
        <dsp:cNvPr id="0" name=""/>
        <dsp:cNvSpPr/>
      </dsp:nvSpPr>
      <dsp:spPr>
        <a:xfrm rot="10800000">
          <a:off x="304799" y="785149"/>
          <a:ext cx="7620001" cy="603748"/>
        </a:xfrm>
        <a:prstGeom prst="homePlat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76200" rIns="142240" bIns="76200" numCol="1" spcCol="1270" anchor="ctr" anchorCtr="0">
          <a:noAutofit/>
        </a:bodyPr>
        <a:lstStyle/>
        <a:p>
          <a:pPr lvl="0" algn="ctr" defTabSz="889000" rtl="0">
            <a:lnSpc>
              <a:spcPct val="90000"/>
            </a:lnSpc>
            <a:spcBef>
              <a:spcPct val="0"/>
            </a:spcBef>
            <a:spcAft>
              <a:spcPct val="35000"/>
            </a:spcAft>
          </a:pPr>
          <a:r>
            <a:rPr lang="tr-TR" sz="2000" kern="1200" dirty="0" smtClean="0"/>
            <a:t>Ofis içinde her türlü işi kendiniz yapma imkanı yaratın, çayınızı kahvenizi kendiniz alın fotokopinizi kendiniz çekin.</a:t>
          </a:r>
          <a:endParaRPr lang="tr-TR" sz="2000" kern="1200" dirty="0"/>
        </a:p>
      </dsp:txBody>
      <dsp:txXfrm rot="10800000">
        <a:off x="304799" y="785149"/>
        <a:ext cx="7620001" cy="603748"/>
      </dsp:txXfrm>
    </dsp:sp>
    <dsp:sp modelId="{CE91FF90-54EE-42DA-A872-CC4B09E5D24E}">
      <dsp:nvSpPr>
        <dsp:cNvPr id="0" name=""/>
        <dsp:cNvSpPr/>
      </dsp:nvSpPr>
      <dsp:spPr>
        <a:xfrm>
          <a:off x="152401" y="762001"/>
          <a:ext cx="603748" cy="603748"/>
        </a:xfrm>
        <a:prstGeom prst="ellipse">
          <a:avLst/>
        </a:prstGeom>
        <a:solidFill>
          <a:schemeClr val="accent3">
            <a:tint val="50000"/>
            <a:hueOff val="2150439"/>
            <a:satOff val="-2822"/>
            <a:lumOff val="-2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F84AB-7476-41FA-88E5-8F11A916D963}">
      <dsp:nvSpPr>
        <dsp:cNvPr id="0" name=""/>
        <dsp:cNvSpPr/>
      </dsp:nvSpPr>
      <dsp:spPr>
        <a:xfrm rot="10800000">
          <a:off x="303349" y="1569121"/>
          <a:ext cx="7622901" cy="603748"/>
        </a:xfrm>
        <a:prstGeom prst="homePlat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76200" rIns="142240" bIns="76200" numCol="1" spcCol="1270" anchor="ctr" anchorCtr="0">
          <a:noAutofit/>
        </a:bodyPr>
        <a:lstStyle/>
        <a:p>
          <a:pPr lvl="0" algn="ctr" defTabSz="889000" rtl="0">
            <a:lnSpc>
              <a:spcPct val="90000"/>
            </a:lnSpc>
            <a:spcBef>
              <a:spcPct val="0"/>
            </a:spcBef>
            <a:spcAft>
              <a:spcPct val="35000"/>
            </a:spcAft>
          </a:pPr>
          <a:r>
            <a:rPr lang="tr-TR" sz="2000" kern="1200" dirty="0" smtClean="0"/>
            <a:t>Asansör yerine merdiven tercih edin.</a:t>
          </a:r>
          <a:endParaRPr lang="tr-TR" sz="2000" kern="1200" dirty="0"/>
        </a:p>
      </dsp:txBody>
      <dsp:txXfrm rot="10800000">
        <a:off x="303349" y="1569121"/>
        <a:ext cx="7622901" cy="603748"/>
      </dsp:txXfrm>
    </dsp:sp>
    <dsp:sp modelId="{B19E34A1-EC28-4F93-97E3-75E6229C6502}">
      <dsp:nvSpPr>
        <dsp:cNvPr id="0" name=""/>
        <dsp:cNvSpPr/>
      </dsp:nvSpPr>
      <dsp:spPr>
        <a:xfrm>
          <a:off x="152401" y="1524003"/>
          <a:ext cx="603748" cy="603748"/>
        </a:xfrm>
        <a:prstGeom prst="ellipse">
          <a:avLst/>
        </a:prstGeom>
        <a:solidFill>
          <a:schemeClr val="accent3">
            <a:tint val="50000"/>
            <a:hueOff val="4300878"/>
            <a:satOff val="-5643"/>
            <a:lumOff val="-5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BE5BB-5F02-445B-BDA1-39D13D6AAE65}">
      <dsp:nvSpPr>
        <dsp:cNvPr id="0" name=""/>
        <dsp:cNvSpPr/>
      </dsp:nvSpPr>
      <dsp:spPr>
        <a:xfrm rot="10800000">
          <a:off x="304799" y="2353093"/>
          <a:ext cx="7620001" cy="603748"/>
        </a:xfrm>
        <a:prstGeom prst="homePlat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76200" rIns="142240" bIns="76200" numCol="1" spcCol="1270" anchor="ctr" anchorCtr="0">
          <a:noAutofit/>
        </a:bodyPr>
        <a:lstStyle/>
        <a:p>
          <a:pPr lvl="0" algn="ctr" defTabSz="889000" rtl="0">
            <a:lnSpc>
              <a:spcPct val="90000"/>
            </a:lnSpc>
            <a:spcBef>
              <a:spcPct val="0"/>
            </a:spcBef>
            <a:spcAft>
              <a:spcPct val="35000"/>
            </a:spcAft>
          </a:pPr>
          <a:r>
            <a:rPr lang="tr-TR" sz="2000" kern="1200" dirty="0" smtClean="0"/>
            <a:t>İş yerinizin bahçesinde öğlen yürüme yapabilirsiniz.</a:t>
          </a:r>
          <a:endParaRPr lang="tr-TR" sz="2000" kern="1200" dirty="0"/>
        </a:p>
      </dsp:txBody>
      <dsp:txXfrm rot="10800000">
        <a:off x="304799" y="2353093"/>
        <a:ext cx="7620001" cy="603748"/>
      </dsp:txXfrm>
    </dsp:sp>
    <dsp:sp modelId="{BCC87EDB-F92B-42A6-AB7E-16655D0E2162}">
      <dsp:nvSpPr>
        <dsp:cNvPr id="0" name=""/>
        <dsp:cNvSpPr/>
      </dsp:nvSpPr>
      <dsp:spPr>
        <a:xfrm>
          <a:off x="152401" y="2285998"/>
          <a:ext cx="603748" cy="603748"/>
        </a:xfrm>
        <a:prstGeom prst="ellipse">
          <a:avLst/>
        </a:prstGeom>
        <a:solidFill>
          <a:schemeClr val="accent3">
            <a:tint val="50000"/>
            <a:hueOff val="6451317"/>
            <a:satOff val="-8465"/>
            <a:lumOff val="-8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4371AC-E3C4-47D4-8F1C-57F6574B2E1C}">
      <dsp:nvSpPr>
        <dsp:cNvPr id="0" name=""/>
        <dsp:cNvSpPr/>
      </dsp:nvSpPr>
      <dsp:spPr>
        <a:xfrm rot="10800000">
          <a:off x="304799" y="3137065"/>
          <a:ext cx="7620001" cy="603748"/>
        </a:xfrm>
        <a:prstGeom prst="homePlat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76200" rIns="142240" bIns="76200" numCol="1" spcCol="1270" anchor="ctr" anchorCtr="0">
          <a:noAutofit/>
        </a:bodyPr>
        <a:lstStyle/>
        <a:p>
          <a:pPr lvl="0" algn="ctr" defTabSz="889000" rtl="0">
            <a:lnSpc>
              <a:spcPct val="90000"/>
            </a:lnSpc>
            <a:spcBef>
              <a:spcPct val="0"/>
            </a:spcBef>
            <a:spcAft>
              <a:spcPct val="35000"/>
            </a:spcAft>
          </a:pPr>
          <a:r>
            <a:rPr lang="tr-TR" sz="2000" kern="1200" dirty="0" smtClean="0"/>
            <a:t>Masa başında ve ofis ortamında yapılacak pratik hareketler egzersizler yapın.</a:t>
          </a:r>
          <a:endParaRPr lang="tr-TR" sz="2000" kern="1200" dirty="0"/>
        </a:p>
      </dsp:txBody>
      <dsp:txXfrm rot="10800000">
        <a:off x="304799" y="3137065"/>
        <a:ext cx="7620001" cy="603748"/>
      </dsp:txXfrm>
    </dsp:sp>
    <dsp:sp modelId="{68482B4F-3471-431A-88CC-7C634ED6A2A9}">
      <dsp:nvSpPr>
        <dsp:cNvPr id="0" name=""/>
        <dsp:cNvSpPr/>
      </dsp:nvSpPr>
      <dsp:spPr>
        <a:xfrm>
          <a:off x="152401" y="3048000"/>
          <a:ext cx="603748" cy="603748"/>
        </a:xfrm>
        <a:prstGeom prst="ellipse">
          <a:avLst/>
        </a:prstGeom>
        <a:solidFill>
          <a:schemeClr val="accent3">
            <a:tint val="50000"/>
            <a:hueOff val="8601756"/>
            <a:satOff val="-11286"/>
            <a:lumOff val="-11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693F4-BBB6-4FA7-A985-8198D0B01BCA}">
      <dsp:nvSpPr>
        <dsp:cNvPr id="0" name=""/>
        <dsp:cNvSpPr/>
      </dsp:nvSpPr>
      <dsp:spPr>
        <a:xfrm rot="10800000">
          <a:off x="0" y="3886200"/>
          <a:ext cx="7924829" cy="603748"/>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76200" rIns="142240" bIns="76200" numCol="1" spcCol="1270" anchor="ctr" anchorCtr="0">
          <a:noAutofit/>
        </a:bodyPr>
        <a:lstStyle/>
        <a:p>
          <a:pPr lvl="0" algn="ctr" defTabSz="889000" rtl="0">
            <a:lnSpc>
              <a:spcPct val="90000"/>
            </a:lnSpc>
            <a:spcBef>
              <a:spcPct val="0"/>
            </a:spcBef>
            <a:spcAft>
              <a:spcPct val="35000"/>
            </a:spcAft>
          </a:pPr>
          <a:r>
            <a:rPr lang="tr-TR" sz="2000" kern="1200" dirty="0" smtClean="0"/>
            <a:t>	İş hayatında  fiziksel aktiviteyi artıracak </a:t>
          </a:r>
          <a:r>
            <a:rPr lang="tr-TR" sz="2000" kern="1200" dirty="0" err="1" smtClean="0"/>
            <a:t>haftasonu</a:t>
          </a:r>
          <a:r>
            <a:rPr lang="tr-TR" sz="2000" kern="1200" dirty="0" smtClean="0"/>
            <a:t> aktiviteleri  düzenleyin.</a:t>
          </a:r>
          <a:endParaRPr lang="tr-TR" sz="2000" kern="1200" dirty="0"/>
        </a:p>
      </dsp:txBody>
      <dsp:txXfrm rot="10800000">
        <a:off x="0" y="3886200"/>
        <a:ext cx="7924829" cy="603748"/>
      </dsp:txXfrm>
    </dsp:sp>
    <dsp:sp modelId="{39167325-BDE1-4302-AF76-8B7595064C12}">
      <dsp:nvSpPr>
        <dsp:cNvPr id="0" name=""/>
        <dsp:cNvSpPr/>
      </dsp:nvSpPr>
      <dsp:spPr>
        <a:xfrm>
          <a:off x="76202" y="3810001"/>
          <a:ext cx="603748" cy="603748"/>
        </a:xfrm>
        <a:prstGeom prst="ellipse">
          <a:avLst/>
        </a:prstGeom>
        <a:solidFill>
          <a:schemeClr val="accent3">
            <a:tint val="50000"/>
            <a:hueOff val="10752195"/>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3F621-BEDA-45BC-AA42-2C2A0019E9E7}" type="datetimeFigureOut">
              <a:rPr lang="tr-TR" smtClean="0"/>
              <a:pPr/>
              <a:t>13.07.2014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BD115-3AE0-4CE1-BBE9-046790D1CDF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26BD115-3AE0-4CE1-BBE9-046790D1CDF7}"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D8BD707-D9CF-40AE-B4C6-C98DA3205C09}" type="datetimeFigureOut">
              <a:rPr lang="en-US" smtClean="0"/>
              <a:pPr/>
              <a:t>7/13/2014</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7/13/2014</a:t>
            </a:fld>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3.xml"/><Relationship Id="rId7" Type="http://schemas.openxmlformats.org/officeDocument/2006/relationships/image" Target="../media/image7.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wmf"/><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7.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0.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2000"/>
            <a:lum/>
          </a:blip>
          <a:srcRect/>
          <a:stretch>
            <a:fillRect t="-6000" b="-6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762000" y="1828800"/>
            <a:ext cx="7772400" cy="1470025"/>
          </a:xfrm>
        </p:spPr>
        <p:txBody>
          <a:bodyPr>
            <a:normAutofit fontScale="90000"/>
          </a:bodyPr>
          <a:lstStyle/>
          <a:p>
            <a:r>
              <a:rPr lang="tr-TR" sz="6700" b="1" dirty="0" smtClean="0">
                <a:latin typeface="Arabic Typesetting" pitchFamily="66" charset="-78"/>
                <a:cs typeface="Arabic Typesetting" pitchFamily="66" charset="-78"/>
              </a:rPr>
              <a:t>ÇALIŞMA HAYATINDA</a:t>
            </a:r>
            <a:r>
              <a:rPr lang="tr-TR" sz="5400" b="1" dirty="0" smtClean="0">
                <a:latin typeface="Arabic Typesetting" pitchFamily="66" charset="-78"/>
                <a:cs typeface="Arabic Typesetting" pitchFamily="66" charset="-78"/>
              </a:rPr>
              <a:t/>
            </a:r>
            <a:br>
              <a:rPr lang="tr-TR" sz="5400" b="1" dirty="0" smtClean="0">
                <a:latin typeface="Arabic Typesetting" pitchFamily="66" charset="-78"/>
                <a:cs typeface="Arabic Typesetting" pitchFamily="66" charset="-78"/>
              </a:rPr>
            </a:br>
            <a:r>
              <a:rPr lang="tr-TR" sz="6700" b="1" dirty="0" smtClean="0">
                <a:latin typeface="Arabic Typesetting" pitchFamily="66" charset="-78"/>
                <a:cs typeface="Arabic Typesetting" pitchFamily="66" charset="-78"/>
              </a:rPr>
              <a:t>BESLENME</a:t>
            </a:r>
            <a:endParaRPr lang="tr-TR" sz="6700" b="1" dirty="0">
              <a:latin typeface="Arabic Typesetting" pitchFamily="66" charset="-78"/>
              <a:cs typeface="Arabic Typesetting" pitchFamily="66" charset="-78"/>
            </a:endParaRPr>
          </a:p>
        </p:txBody>
      </p:sp>
      <p:sp>
        <p:nvSpPr>
          <p:cNvPr id="3" name="2 Alt Başlık"/>
          <p:cNvSpPr>
            <a:spLocks noGrp="1"/>
          </p:cNvSpPr>
          <p:nvPr>
            <p:ph type="subTitle" idx="1"/>
          </p:nvPr>
        </p:nvSpPr>
        <p:spPr>
          <a:xfrm>
            <a:off x="2743200" y="3733800"/>
            <a:ext cx="6400800" cy="1752600"/>
          </a:xfrm>
        </p:spPr>
        <p:txBody>
          <a:bodyPr>
            <a:normAutofit/>
          </a:bodyPr>
          <a:lstStyle/>
          <a:p>
            <a:r>
              <a:rPr lang="tr-TR" sz="5400" b="1" dirty="0" err="1"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Dyt</a:t>
            </a:r>
            <a:r>
              <a:rPr lang="tr-TR" sz="5400" b="1" dirty="0" smtClean="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rPr>
              <a:t>. Hazal AYDIN</a:t>
            </a:r>
            <a:endParaRPr lang="tr-TR" sz="5400" b="1" dirty="0">
              <a:solidFill>
                <a:schemeClr val="tx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2954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tr-TR" sz="2400" b="1" dirty="0" smtClean="0"/>
              <a:t>Şimdiye kadar yapılan çalışmalardaki analiz sonuçları:</a:t>
            </a:r>
            <a:endParaRPr lang="tr-TR" sz="2400" b="1" dirty="0"/>
          </a:p>
        </p:txBody>
      </p:sp>
      <p:sp>
        <p:nvSpPr>
          <p:cNvPr id="3" name="2 İçerik Yer Tutucusu"/>
          <p:cNvSpPr>
            <a:spLocks noGrp="1"/>
          </p:cNvSpPr>
          <p:nvPr>
            <p:ph idx="1"/>
          </p:nvPr>
        </p:nvSpPr>
        <p:spPr>
          <a:xfrm>
            <a:off x="0" y="1295400"/>
            <a:ext cx="9144000" cy="5562600"/>
          </a:xfrm>
        </p:spPr>
        <p:txBody>
          <a:bodyPr>
            <a:normAutofit/>
          </a:bodyPr>
          <a:lstStyle/>
          <a:p>
            <a:endParaRPr lang="tr-TR" sz="4200" dirty="0" smtClean="0"/>
          </a:p>
          <a:p>
            <a:endParaRPr lang="tr-TR" sz="4200" dirty="0" smtClean="0"/>
          </a:p>
          <a:p>
            <a:endParaRPr lang="tr-TR" sz="4200" dirty="0" smtClean="0"/>
          </a:p>
          <a:p>
            <a:pPr>
              <a:buNone/>
            </a:pPr>
            <a:r>
              <a:rPr lang="tr-TR" dirty="0"/>
              <a:t/>
            </a:r>
            <a:br>
              <a:rPr lang="tr-TR" dirty="0"/>
            </a:br>
            <a:endParaRPr lang="tr-TR" dirty="0"/>
          </a:p>
        </p:txBody>
      </p:sp>
      <p:graphicFrame>
        <p:nvGraphicFramePr>
          <p:cNvPr id="4" name="3 Diyagram"/>
          <p:cNvGraphicFramePr/>
          <p:nvPr/>
        </p:nvGraphicFramePr>
        <p:xfrm>
          <a:off x="0" y="15240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914400"/>
          </a:xfrm>
        </p:spPr>
        <p:style>
          <a:lnRef idx="1">
            <a:schemeClr val="accent5"/>
          </a:lnRef>
          <a:fillRef idx="2">
            <a:schemeClr val="accent5"/>
          </a:fillRef>
          <a:effectRef idx="1">
            <a:schemeClr val="accent5"/>
          </a:effectRef>
          <a:fontRef idx="minor">
            <a:schemeClr val="dk1"/>
          </a:fontRef>
        </p:style>
        <p:txBody>
          <a:bodyPr/>
          <a:lstStyle/>
          <a:p>
            <a:r>
              <a:rPr lang="tr-TR" b="1" dirty="0"/>
              <a:t>Nasıl mücadele etmeli?</a:t>
            </a:r>
            <a:endParaRPr lang="tr-TR" dirty="0"/>
          </a:p>
        </p:txBody>
      </p:sp>
      <p:sp>
        <p:nvSpPr>
          <p:cNvPr id="3" name="2 İçerik Yer Tutucusu"/>
          <p:cNvSpPr>
            <a:spLocks noGrp="1"/>
          </p:cNvSpPr>
          <p:nvPr>
            <p:ph idx="1"/>
          </p:nvPr>
        </p:nvSpPr>
        <p:spPr/>
        <p:txBody>
          <a:bodyPr>
            <a:normAutofit/>
          </a:bodyPr>
          <a:lstStyle/>
          <a:p>
            <a:endParaRPr lang="tr-TR" dirty="0"/>
          </a:p>
        </p:txBody>
      </p:sp>
      <p:graphicFrame>
        <p:nvGraphicFramePr>
          <p:cNvPr id="4" name="3 Diyagram"/>
          <p:cNvGraphicFramePr/>
          <p:nvPr/>
        </p:nvGraphicFramePr>
        <p:xfrm>
          <a:off x="304800" y="990600"/>
          <a:ext cx="8382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graphicFrame>
        <p:nvGraphicFramePr>
          <p:cNvPr id="4" name="3 İçerik Yer Tutucusu"/>
          <p:cNvGraphicFramePr>
            <a:graphicFrameLocks noGrp="1"/>
          </p:cNvGraphicFramePr>
          <p:nvPr>
            <p:ph idx="1"/>
          </p:nvPr>
        </p:nvGraphicFramePr>
        <p:xfrm>
          <a:off x="53340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143000" y="2362200"/>
            <a:ext cx="533400" cy="1569660"/>
          </a:xfrm>
          <a:prstGeom prst="rect">
            <a:avLst/>
          </a:prstGeom>
          <a:noFill/>
        </p:spPr>
        <p:txBody>
          <a:bodyPr wrap="square" rtlCol="0">
            <a:spAutoFit/>
          </a:bodyPr>
          <a:lstStyle/>
          <a:p>
            <a:r>
              <a:rPr lang="tr-TR" sz="9600" dirty="0" smtClean="0"/>
              <a:t>1</a:t>
            </a:r>
            <a:endParaRPr lang="tr-TR" sz="9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prstGeom prst="roundRect">
            <a:avLst/>
          </a:prstGeom>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sz="2200" b="1" dirty="0"/>
              <a:t>BAŞARILI   VE  VERİMLİ  BİR  İŞ  HAYATI  İÇİN   SAĞLIKLI  BİR  KAHVALTI   ÇOK  ÖNEMLİDİR</a:t>
            </a:r>
            <a:r>
              <a:rPr lang="tr-TR" sz="2200" b="1" dirty="0" smtClean="0"/>
              <a:t>.</a:t>
            </a:r>
            <a:r>
              <a:rPr lang="tr-TR" dirty="0"/>
              <a:t> </a:t>
            </a:r>
          </a:p>
        </p:txBody>
      </p:sp>
      <p:sp>
        <p:nvSpPr>
          <p:cNvPr id="3" name="2 İçerik Yer Tutucusu"/>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a:buNone/>
            </a:pPr>
            <a:endParaRPr lang="tr-TR" b="1" dirty="0" smtClean="0"/>
          </a:p>
          <a:p>
            <a:pPr algn="ctr">
              <a:buNone/>
            </a:pPr>
            <a:r>
              <a:rPr lang="tr-TR" b="1" dirty="0" smtClean="0"/>
              <a:t>DENGELİ </a:t>
            </a:r>
            <a:r>
              <a:rPr lang="tr-TR" b="1" dirty="0"/>
              <a:t> BİR  KAHVALTIDA  </a:t>
            </a:r>
            <a:endParaRPr lang="tr-TR" dirty="0"/>
          </a:p>
          <a:p>
            <a:pPr>
              <a:buNone/>
            </a:pPr>
            <a:r>
              <a:rPr lang="tr-TR" dirty="0" smtClean="0"/>
              <a:t>Yeterli</a:t>
            </a:r>
            <a:r>
              <a:rPr lang="tr-TR" dirty="0"/>
              <a:t> </a:t>
            </a:r>
            <a:r>
              <a:rPr lang="tr-TR" dirty="0" smtClean="0"/>
              <a:t>ve kaliteli protein</a:t>
            </a:r>
            <a:r>
              <a:rPr lang="tr-TR" dirty="0"/>
              <a:t> </a:t>
            </a:r>
            <a:r>
              <a:rPr lang="tr-TR" dirty="0" smtClean="0"/>
              <a:t>kaynakları süt,peynir,yumurta</a:t>
            </a:r>
            <a:endParaRPr lang="tr-TR" dirty="0"/>
          </a:p>
          <a:p>
            <a:pPr marL="0" indent="0">
              <a:buNone/>
            </a:pPr>
            <a:r>
              <a:rPr lang="tr-TR" dirty="0" err="1" smtClean="0"/>
              <a:t>Glisemik</a:t>
            </a:r>
            <a:r>
              <a:rPr lang="tr-TR" dirty="0"/>
              <a:t> </a:t>
            </a:r>
            <a:r>
              <a:rPr lang="tr-TR" dirty="0" smtClean="0"/>
              <a:t>indeksi düşük</a:t>
            </a:r>
            <a:r>
              <a:rPr lang="tr-TR" dirty="0"/>
              <a:t> karbonhidratlar </a:t>
            </a:r>
            <a:r>
              <a:rPr lang="tr-TR" dirty="0" smtClean="0"/>
              <a:t>tam</a:t>
            </a:r>
            <a:r>
              <a:rPr lang="tr-TR" dirty="0"/>
              <a:t> </a:t>
            </a:r>
            <a:r>
              <a:rPr lang="tr-TR" dirty="0" smtClean="0"/>
              <a:t>buğday ekmeği, yulaf, çavdar ekmeği</a:t>
            </a:r>
            <a:endParaRPr lang="tr-TR" dirty="0"/>
          </a:p>
          <a:p>
            <a:pPr>
              <a:buNone/>
            </a:pPr>
            <a:r>
              <a:rPr lang="tr-TR" dirty="0"/>
              <a:t>Kafeinsiz  içecekler.</a:t>
            </a:r>
          </a:p>
          <a:p>
            <a:pPr>
              <a:buNone/>
            </a:pPr>
            <a:r>
              <a:rPr lang="tr-TR" dirty="0"/>
              <a:t>Kalsiyumdan  zengin   gıdalar.</a:t>
            </a:r>
          </a:p>
          <a:p>
            <a:pPr marL="0" indent="0">
              <a:buNone/>
            </a:pPr>
            <a:r>
              <a:rPr lang="tr-TR" dirty="0" smtClean="0"/>
              <a:t>Mevsime</a:t>
            </a:r>
            <a:r>
              <a:rPr lang="tr-TR" dirty="0"/>
              <a:t> </a:t>
            </a:r>
            <a:r>
              <a:rPr lang="tr-TR" dirty="0" smtClean="0"/>
              <a:t>göre yeşillikler hem</a:t>
            </a:r>
            <a:r>
              <a:rPr lang="tr-TR" dirty="0"/>
              <a:t> </a:t>
            </a:r>
            <a:r>
              <a:rPr lang="tr-TR" dirty="0" smtClean="0"/>
              <a:t>bizi daha tok tutar </a:t>
            </a:r>
            <a:r>
              <a:rPr lang="tr-TR" dirty="0" err="1" smtClean="0"/>
              <a:t>hemde</a:t>
            </a:r>
            <a:r>
              <a:rPr lang="tr-TR" dirty="0" smtClean="0"/>
              <a:t> konsantrasyonumuz için önemli besin gruplarıdır</a:t>
            </a:r>
            <a:r>
              <a:rPr lang="tr-TR" dirty="0"/>
              <a:t>.</a:t>
            </a:r>
          </a:p>
          <a:p>
            <a:endParaRPr lang="tr-T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371600" y="2590800"/>
            <a:ext cx="685800" cy="1569660"/>
          </a:xfrm>
          <a:prstGeom prst="rect">
            <a:avLst/>
          </a:prstGeom>
          <a:noFill/>
        </p:spPr>
        <p:txBody>
          <a:bodyPr wrap="square" rtlCol="0">
            <a:spAutoFit/>
          </a:bodyPr>
          <a:lstStyle/>
          <a:p>
            <a:r>
              <a:rPr lang="tr-TR" sz="9600" dirty="0" smtClean="0"/>
              <a:t>2</a:t>
            </a:r>
            <a:endParaRPr lang="tr-TR" sz="9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295400" y="2438400"/>
            <a:ext cx="685800" cy="1569660"/>
          </a:xfrm>
          <a:prstGeom prst="rect">
            <a:avLst/>
          </a:prstGeom>
          <a:noFill/>
        </p:spPr>
        <p:txBody>
          <a:bodyPr wrap="square" rtlCol="0">
            <a:spAutoFit/>
          </a:bodyPr>
          <a:lstStyle/>
          <a:p>
            <a:r>
              <a:rPr lang="tr-TR" sz="9600" dirty="0" smtClean="0"/>
              <a:t>3</a:t>
            </a:r>
            <a:endParaRPr lang="tr-TR" sz="9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i="0" dirty="0" smtClean="0">
                <a:solidFill>
                  <a:srgbClr val="000000"/>
                </a:solidFill>
                <a:latin typeface="Trebuchet MS"/>
              </a:rPr>
              <a:t>Fazla çay ve kahve</a:t>
            </a:r>
            <a:br>
              <a:rPr lang="tr-TR" b="1" i="0" dirty="0" smtClean="0">
                <a:solidFill>
                  <a:srgbClr val="000000"/>
                </a:solidFill>
                <a:latin typeface="Trebuchet MS"/>
              </a:rPr>
            </a:br>
            <a:r>
              <a:rPr lang="tr-TR" b="1" i="0" dirty="0" smtClean="0">
                <a:solidFill>
                  <a:srgbClr val="000000"/>
                </a:solidFill>
                <a:latin typeface="Trebuchet MS"/>
              </a:rPr>
              <a:t>SU istediğini azaltıyor</a:t>
            </a:r>
            <a:endParaRPr lang="tr-TR" dirty="0"/>
          </a:p>
        </p:txBody>
      </p:sp>
      <p:sp>
        <p:nvSpPr>
          <p:cNvPr id="3" name="2 İçerik Yer Tutucusu"/>
          <p:cNvSpPr>
            <a:spLocks noGrp="1"/>
          </p:cNvSpPr>
          <p:nvPr>
            <p:ph idx="1"/>
          </p:nvPr>
        </p:nvSpPr>
        <p:spPr/>
        <p:txBody>
          <a:bodyPr>
            <a:normAutofit fontScale="85000" lnSpcReduction="20000"/>
          </a:bodyPr>
          <a:lstStyle/>
          <a:p>
            <a:pPr marL="0" indent="0">
              <a:buNone/>
            </a:pPr>
            <a:r>
              <a:rPr lang="tr-TR" b="0" i="0" dirty="0" smtClean="0">
                <a:solidFill>
                  <a:srgbClr val="000000"/>
                </a:solidFill>
                <a:latin typeface="Trebuchet MS"/>
              </a:rPr>
              <a:t>Özellikle masa başı çalışırken sıkıldıkça içilen ya da konuklara ikram ederken eşlik etmek için içilen çay, kahve ve gazlı içecekler su içme isteğini azaltıyor. </a:t>
            </a:r>
            <a:r>
              <a:rPr lang="tr-TR" b="0" i="0" dirty="0" err="1" smtClean="0">
                <a:solidFill>
                  <a:srgbClr val="000000"/>
                </a:solidFill>
                <a:latin typeface="Trebuchet MS"/>
              </a:rPr>
              <a:t>Diüretik</a:t>
            </a:r>
            <a:r>
              <a:rPr lang="tr-TR" b="0" i="0" dirty="0" smtClean="0">
                <a:solidFill>
                  <a:srgbClr val="000000"/>
                </a:solidFill>
                <a:latin typeface="Trebuchet MS"/>
              </a:rPr>
              <a:t> etki göstererek vücudun su dengesini bozuyor.</a:t>
            </a:r>
          </a:p>
          <a:p>
            <a:pPr marL="0" indent="0">
              <a:buNone/>
            </a:pPr>
            <a:r>
              <a:rPr lang="tr-TR" b="0" i="0" dirty="0" smtClean="0">
                <a:solidFill>
                  <a:srgbClr val="000000"/>
                </a:solidFill>
                <a:latin typeface="Trebuchet MS"/>
              </a:rPr>
              <a:t>Su seviyesinin azalması ile yorgunluk, baş ağrısı ve dikkat problemi yaşanıyor.</a:t>
            </a:r>
          </a:p>
          <a:p>
            <a:pPr marL="0" indent="0">
              <a:buNone/>
            </a:pPr>
            <a:r>
              <a:rPr lang="tr-TR" b="0" i="0" dirty="0" smtClean="0">
                <a:solidFill>
                  <a:srgbClr val="000000"/>
                </a:solidFill>
                <a:latin typeface="Trebuchet MS"/>
              </a:rPr>
              <a:t>Bitki çayları, süt, ayran, taze sıkılmış meyve suyu, maden suyu miktarları çok artırılmamak şartı ile tercih edilebilir. Kahve veya çay tüketmek istendiğinde tam süt ile yapılan kahve, limonlu soğuk çay veya yeşil çay içilebilir.</a:t>
            </a:r>
            <a:endParaRPr lang="tr-TR"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371600" y="2743200"/>
            <a:ext cx="762000" cy="1569660"/>
          </a:xfrm>
          <a:prstGeom prst="rect">
            <a:avLst/>
          </a:prstGeom>
          <a:noFill/>
        </p:spPr>
        <p:txBody>
          <a:bodyPr wrap="square" rtlCol="0">
            <a:spAutoFit/>
          </a:bodyPr>
          <a:lstStyle/>
          <a:p>
            <a:r>
              <a:rPr lang="tr-TR" sz="9600" dirty="0" smtClean="0"/>
              <a:t>4</a:t>
            </a:r>
            <a:endParaRPr lang="tr-TR" sz="9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a:lstStyle/>
          <a:p>
            <a:r>
              <a:rPr lang="tr-TR" dirty="0" smtClean="0"/>
              <a:t>ARA ÖĞÜN</a:t>
            </a:r>
            <a:endParaRPr lang="tr-TR" dirty="0"/>
          </a:p>
        </p:txBody>
      </p:sp>
      <p:sp>
        <p:nvSpPr>
          <p:cNvPr id="3" name="2 İçerik Yer Tutucusu"/>
          <p:cNvSpPr>
            <a:spLocks noGrp="1"/>
          </p:cNvSpPr>
          <p:nvPr>
            <p:ph idx="1"/>
          </p:nvPr>
        </p:nvSpPr>
        <p:spPr>
          <a:xfrm>
            <a:off x="457200" y="1600200"/>
            <a:ext cx="8229600" cy="4724400"/>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tr-TR" dirty="0"/>
              <a:t>Gün boyunca oluşturulması gereken önemli bir alışkanlık da ara öğün yapma </a:t>
            </a:r>
            <a:r>
              <a:rPr lang="tr-TR" dirty="0" smtClean="0"/>
              <a:t>alışkanlığıdır.</a:t>
            </a:r>
          </a:p>
          <a:p>
            <a:r>
              <a:rPr lang="tr-TR" dirty="0" smtClean="0"/>
              <a:t>Bu </a:t>
            </a:r>
            <a:r>
              <a:rPr lang="tr-TR" dirty="0"/>
              <a:t>alışkanlık sayesinde kişi öğünlerinin düzenini, çeşidini ve miktarını daha iyi </a:t>
            </a:r>
            <a:r>
              <a:rPr lang="tr-TR" dirty="0" smtClean="0"/>
              <a:t>düzenleyebilir.</a:t>
            </a:r>
          </a:p>
          <a:p>
            <a:r>
              <a:rPr lang="tr-TR" dirty="0" smtClean="0"/>
              <a:t>Çok </a:t>
            </a:r>
            <a:r>
              <a:rPr lang="tr-TR" dirty="0"/>
              <a:t>vakit </a:t>
            </a:r>
            <a:r>
              <a:rPr lang="tr-TR" dirty="0" smtClean="0"/>
              <a:t>yapılabilecek </a:t>
            </a:r>
            <a:r>
              <a:rPr lang="tr-TR" dirty="0"/>
              <a:t>küçük ara öğünlerin çoğu zaman kurtarıcı </a:t>
            </a:r>
            <a:r>
              <a:rPr lang="tr-TR" dirty="0" smtClean="0"/>
              <a:t>olabiliyor.</a:t>
            </a:r>
          </a:p>
          <a:p>
            <a:r>
              <a:rPr lang="tr-TR" dirty="0" smtClean="0"/>
              <a:t>Ana öğünlerinizin ara öğünlerle desteklenmesi, metabolizma hızınızı arttırarak kilo vermenize yardımcı olacağı gibi, kan şekeri düzenini de sağlayarak daha çabuk doymanıza katkıda bulunur.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6002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tr-TR" dirty="0" smtClean="0"/>
              <a:t>Çalışma </a:t>
            </a:r>
            <a:r>
              <a:rPr lang="tr-TR" dirty="0"/>
              <a:t>Yaşamında </a:t>
            </a:r>
            <a:r>
              <a:rPr lang="tr-TR" dirty="0" smtClean="0"/>
              <a:t>Beslenme</a:t>
            </a:r>
            <a:endParaRPr lang="tr-TR" dirty="0"/>
          </a:p>
        </p:txBody>
      </p:sp>
      <p:sp>
        <p:nvSpPr>
          <p:cNvPr id="3" name="2 İçerik Yer Tutucusu"/>
          <p:cNvSpPr>
            <a:spLocks noGrp="1"/>
          </p:cNvSpPr>
          <p:nvPr>
            <p:ph idx="1"/>
          </p:nvPr>
        </p:nvSpPr>
        <p:spPr>
          <a:xfrm>
            <a:off x="0" y="1600200"/>
            <a:ext cx="9144000" cy="5257800"/>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endParaRPr lang="tr-TR" dirty="0" smtClean="0"/>
          </a:p>
          <a:p>
            <a:r>
              <a:rPr lang="tr-TR" dirty="0" smtClean="0"/>
              <a:t>Günlük </a:t>
            </a:r>
            <a:r>
              <a:rPr lang="tr-TR" dirty="0"/>
              <a:t>koşuşturmanın içinde özellikle de iş yaşamında en çok </a:t>
            </a:r>
            <a:r>
              <a:rPr lang="tr-TR" dirty="0" smtClean="0"/>
              <a:t>göz ardı edilen </a:t>
            </a:r>
            <a:r>
              <a:rPr lang="tr-TR" dirty="0"/>
              <a:t>konuların başında beslenme geliyor. İş yoğunluğundan dolayı öğün atlanması veya </a:t>
            </a:r>
            <a:r>
              <a:rPr lang="tr-TR" dirty="0" err="1"/>
              <a:t>fast</a:t>
            </a:r>
            <a:r>
              <a:rPr lang="tr-TR" dirty="0"/>
              <a:t> </a:t>
            </a:r>
            <a:r>
              <a:rPr lang="tr-TR" dirty="0" err="1"/>
              <a:t>food</a:t>
            </a:r>
            <a:r>
              <a:rPr lang="tr-TR" dirty="0"/>
              <a:t> beslenmeye yönelme çok sık karşılaşılan bir durum. Bu durumda düzensiz beslenmenin yaratabileceği bir çok sorun da </a:t>
            </a:r>
            <a:r>
              <a:rPr lang="tr-TR" dirty="0" smtClean="0"/>
              <a:t>sürpriz </a:t>
            </a:r>
            <a:r>
              <a:rPr lang="tr-TR" dirty="0"/>
              <a:t>değil</a:t>
            </a:r>
            <a:r>
              <a:rPr lang="tr-TR" dirty="0" smtClean="0"/>
              <a:t>.</a:t>
            </a:r>
          </a:p>
          <a:p>
            <a:pPr>
              <a:buNone/>
            </a:pPr>
            <a:endParaRPr lang="tr-TR" dirty="0"/>
          </a:p>
          <a:p>
            <a:r>
              <a:rPr lang="tr-TR" dirty="0"/>
              <a:t>Yapılan bir çok çalışmada beslenmenin özellikle iş yaşamında ön planda olan fiziksel performansa ve beyin </a:t>
            </a:r>
            <a:r>
              <a:rPr lang="tr-TR" dirty="0" smtClean="0"/>
              <a:t>fonksiyonlarına </a:t>
            </a:r>
            <a:r>
              <a:rPr lang="tr-TR" dirty="0"/>
              <a:t>olan etkisi gösterilmiştir. Tabii ki beslenmenin sağlığın korunması ve devamlılığının sağlanmasına olan katkısı da </a:t>
            </a:r>
            <a:r>
              <a:rPr lang="tr-TR" dirty="0" err="1"/>
              <a:t>gözardı</a:t>
            </a:r>
            <a:r>
              <a:rPr lang="tr-TR" dirty="0"/>
              <a:t> edilemez. Bu yüzden yeterli ve dengeli beslenme kurallarını ofise de taşımak şart. Özellikle de yoğun çalışan insanların, vücutlarının savunma sistemlerini destekleyebilmek için beslenmelerine daha çok önem göstermeleri gerek</a:t>
            </a:r>
            <a:r>
              <a:rPr lang="tr-TR" dirty="0" smtClean="0"/>
              <a:t>.</a:t>
            </a:r>
            <a:endParaRPr lang="tr-TR"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tr-TR" b="1" dirty="0" smtClean="0"/>
              <a:t>ARA ÖĞÜN</a:t>
            </a:r>
            <a:endParaRPr lang="tr-TR" dirty="0"/>
          </a:p>
        </p:txBody>
      </p:sp>
      <p:sp>
        <p:nvSpPr>
          <p:cNvPr id="3" name="2 İçerik Yer Tutucusu"/>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r>
              <a:rPr lang="tr-TR" dirty="0" smtClean="0"/>
              <a:t>Ara öğünler için sağlıklı tercihler yapın. Bir porsiyon meyve, bir bardak süt ve yanında bir diyet kek; iki üç adet </a:t>
            </a:r>
            <a:r>
              <a:rPr lang="tr-TR" dirty="0" err="1" smtClean="0"/>
              <a:t>grissini</a:t>
            </a:r>
            <a:r>
              <a:rPr lang="tr-TR" dirty="0" smtClean="0"/>
              <a:t>, bir porsiyon yoğurt ya da ayran tüketebilirsiniz.</a:t>
            </a:r>
          </a:p>
          <a:p>
            <a:r>
              <a:rPr lang="tr-TR" dirty="0" smtClean="0"/>
              <a:t>Örneğin işyerinde daha rahat yenilebilecek olan elma, kayısı, armut, mandalina gibi meyveler veya kuru meyveler hem antioksidan özelliğe sahiptir hem de kişinin öğün atlamamasını sağlarlar. </a:t>
            </a:r>
          </a:p>
          <a:p>
            <a:r>
              <a:rPr lang="tr-TR" dirty="0" smtClean="0"/>
              <a:t>Hastaların olduğu zamanlarında ise bir sütlü kahve – az kahveli – veya ortaya konulan kuru meyve tabağı güzel bir seçenek olabilir.</a:t>
            </a:r>
            <a:r>
              <a:rPr lang="tr-TR" dirty="0"/>
              <a:t/>
            </a:r>
            <a:br>
              <a:rPr lang="tr-TR" dirty="0"/>
            </a:br>
            <a:endParaRPr lang="tr-TR"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tr-TR" dirty="0" smtClean="0"/>
              <a:t>İş Yerinde </a:t>
            </a:r>
            <a:r>
              <a:rPr lang="tr-TR" dirty="0"/>
              <a:t>Ara Öğün Seçenekleri :</a:t>
            </a:r>
          </a:p>
        </p:txBody>
      </p:sp>
      <p:sp>
        <p:nvSpPr>
          <p:cNvPr id="3" name="2 İçerik Yer Tutucusu"/>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tr-TR" dirty="0" smtClean="0"/>
              <a:t>İş yerinde </a:t>
            </a:r>
            <a:r>
              <a:rPr lang="tr-TR" dirty="0"/>
              <a:t>Saat 15:00 -17:00 arası alınabilecek minik atıştırmalar:</a:t>
            </a:r>
            <a:r>
              <a:rPr lang="tr-TR" dirty="0" smtClean="0"/>
              <a:t/>
            </a:r>
            <a:br>
              <a:rPr lang="tr-TR" dirty="0" smtClean="0"/>
            </a:br>
            <a:r>
              <a:rPr lang="tr-TR" dirty="0" smtClean="0"/>
              <a:t/>
            </a:r>
            <a:br>
              <a:rPr lang="tr-TR" dirty="0" smtClean="0"/>
            </a:br>
            <a:r>
              <a:rPr lang="tr-TR" dirty="0"/>
              <a:t>* Kuru kayısı-yoğurt-ceviz</a:t>
            </a:r>
            <a:r>
              <a:rPr lang="tr-TR" dirty="0" smtClean="0"/>
              <a:t/>
            </a:r>
            <a:br>
              <a:rPr lang="tr-TR" dirty="0" smtClean="0"/>
            </a:br>
            <a:r>
              <a:rPr lang="tr-TR" dirty="0" smtClean="0"/>
              <a:t/>
            </a:r>
            <a:br>
              <a:rPr lang="tr-TR" dirty="0" smtClean="0"/>
            </a:br>
            <a:r>
              <a:rPr lang="tr-TR" dirty="0"/>
              <a:t>* Kuru üzüm-Fındık</a:t>
            </a:r>
            <a:r>
              <a:rPr lang="tr-TR" dirty="0" smtClean="0"/>
              <a:t/>
            </a:r>
            <a:br>
              <a:rPr lang="tr-TR" dirty="0" smtClean="0"/>
            </a:br>
            <a:r>
              <a:rPr lang="tr-TR" dirty="0" smtClean="0"/>
              <a:t/>
            </a:r>
            <a:br>
              <a:rPr lang="tr-TR" dirty="0" smtClean="0"/>
            </a:br>
            <a:r>
              <a:rPr lang="tr-TR" dirty="0"/>
              <a:t>* Süt veya ayran- 1 meyve</a:t>
            </a:r>
            <a:r>
              <a:rPr lang="tr-TR" dirty="0" smtClean="0"/>
              <a:t/>
            </a:r>
            <a:br>
              <a:rPr lang="tr-TR" dirty="0" smtClean="0"/>
            </a:br>
            <a:r>
              <a:rPr lang="tr-TR" dirty="0" smtClean="0"/>
              <a:t/>
            </a:r>
            <a:br>
              <a:rPr lang="tr-TR" dirty="0" smtClean="0"/>
            </a:br>
            <a:r>
              <a:rPr lang="tr-TR" dirty="0"/>
              <a:t>* Yoğurt-Badem-Kuru İncir</a:t>
            </a:r>
            <a:r>
              <a:rPr lang="tr-TR" dirty="0" smtClean="0"/>
              <a:t/>
            </a:r>
            <a:br>
              <a:rPr lang="tr-TR" dirty="0" smtClean="0"/>
            </a:br>
            <a:endParaRPr lang="tr-TR"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295400" y="2209800"/>
            <a:ext cx="685800" cy="1569660"/>
          </a:xfrm>
          <a:prstGeom prst="rect">
            <a:avLst/>
          </a:prstGeom>
          <a:noFill/>
        </p:spPr>
        <p:txBody>
          <a:bodyPr wrap="square" rtlCol="0">
            <a:spAutoFit/>
          </a:bodyPr>
          <a:lstStyle/>
          <a:p>
            <a:r>
              <a:rPr lang="tr-TR" sz="9600" dirty="0" smtClean="0"/>
              <a:t>5</a:t>
            </a:r>
            <a:endParaRPr lang="tr-TR" sz="9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graphicFrame>
        <p:nvGraphicFramePr>
          <p:cNvPr id="4" name="3 İçerik Yer Tutucusu"/>
          <p:cNvGraphicFramePr>
            <a:graphicFrameLocks noGrp="1"/>
          </p:cNvGraphicFramePr>
          <p:nvPr>
            <p:ph idx="1"/>
          </p:nvPr>
        </p:nvGraphicFramePr>
        <p:xfrm>
          <a:off x="381000" y="914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295400" y="2286000"/>
            <a:ext cx="685800" cy="1569660"/>
          </a:xfrm>
          <a:prstGeom prst="rect">
            <a:avLst/>
          </a:prstGeom>
          <a:noFill/>
        </p:spPr>
        <p:txBody>
          <a:bodyPr wrap="square" rtlCol="0">
            <a:spAutoFit/>
          </a:bodyPr>
          <a:lstStyle/>
          <a:p>
            <a:r>
              <a:rPr lang="tr-TR" sz="9600" dirty="0" smtClean="0"/>
              <a:t>6</a:t>
            </a:r>
            <a:endParaRPr lang="tr-TR" sz="9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a:lstStyle/>
          <a:p>
            <a:r>
              <a:rPr lang="tr-TR" b="1" dirty="0" smtClean="0"/>
              <a:t>İşe </a:t>
            </a:r>
            <a:r>
              <a:rPr lang="tr-TR" b="1" dirty="0"/>
              <a:t>G</a:t>
            </a:r>
            <a:r>
              <a:rPr lang="tr-TR" b="1" dirty="0" smtClean="0"/>
              <a:t>elirken </a:t>
            </a:r>
            <a:r>
              <a:rPr lang="tr-TR" b="1" dirty="0"/>
              <a:t>A</a:t>
            </a:r>
            <a:r>
              <a:rPr lang="tr-TR" b="1" dirty="0" smtClean="0"/>
              <a:t>lışveriş Listesi</a:t>
            </a:r>
            <a:endParaRPr lang="tr-TR" dirty="0"/>
          </a:p>
        </p:txBody>
      </p:sp>
      <p:sp>
        <p:nvSpPr>
          <p:cNvPr id="3" name="2 İçerik Yer Tutucusu"/>
          <p:cNvSpPr>
            <a:spLocks noGrp="1"/>
          </p:cNvSpPr>
          <p:nvPr>
            <p:ph idx="1"/>
          </p:nvPr>
        </p:nvSpPr>
        <p:spPr>
          <a:prstGeom prst="flowChartAlternateProcess">
            <a:avLst/>
          </a:prstGeom>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marL="0" indent="0">
              <a:buNone/>
            </a:pPr>
            <a:r>
              <a:rPr lang="tr-TR" dirty="0"/>
              <a:t>3 tane 500 </a:t>
            </a:r>
            <a:r>
              <a:rPr lang="tr-TR" dirty="0" err="1"/>
              <a:t>cc</a:t>
            </a:r>
            <a:r>
              <a:rPr lang="tr-TR" dirty="0"/>
              <a:t> şişede su ( ofiste en az 1,5 litre su içilmeli-gün içinde ise ortalama 2,5 litre bitirmelisiniz)</a:t>
            </a:r>
            <a:br>
              <a:rPr lang="tr-TR" dirty="0"/>
            </a:br>
            <a:r>
              <a:rPr lang="tr-TR" dirty="0"/>
              <a:t/>
            </a:r>
            <a:br>
              <a:rPr lang="tr-TR" dirty="0"/>
            </a:br>
            <a:r>
              <a:rPr lang="tr-TR" dirty="0"/>
              <a:t>Kuru meyve (kuru incir, kuru kayısı, kuru erik veya yaban mersini - 50 gr )</a:t>
            </a:r>
            <a:br>
              <a:rPr lang="tr-TR" dirty="0"/>
            </a:br>
            <a:r>
              <a:rPr lang="tr-TR" dirty="0"/>
              <a:t/>
            </a:r>
            <a:br>
              <a:rPr lang="tr-TR" dirty="0"/>
            </a:br>
            <a:r>
              <a:rPr lang="tr-TR" dirty="0"/>
              <a:t>Fındık, ceviz veya badem (50 gr)</a:t>
            </a:r>
            <a:br>
              <a:rPr lang="tr-TR" dirty="0"/>
            </a:br>
            <a:r>
              <a:rPr lang="tr-TR" dirty="0"/>
              <a:t/>
            </a:r>
            <a:br>
              <a:rPr lang="tr-TR" dirty="0"/>
            </a:br>
            <a:r>
              <a:rPr lang="tr-TR" dirty="0"/>
              <a:t>Süt, ayran veya meyveli yoğurt (200cc)</a:t>
            </a:r>
            <a:br>
              <a:rPr lang="tr-TR" dirty="0"/>
            </a:br>
            <a:r>
              <a:rPr lang="tr-TR" dirty="0"/>
              <a:t/>
            </a:r>
            <a:br>
              <a:rPr lang="tr-TR" dirty="0"/>
            </a:br>
            <a:r>
              <a:rPr lang="tr-TR" dirty="0"/>
              <a:t>1-2 </a:t>
            </a:r>
            <a:r>
              <a:rPr lang="tr-TR" dirty="0" smtClean="0"/>
              <a:t>meyve</a:t>
            </a:r>
            <a:br>
              <a:rPr lang="tr-TR" dirty="0" smtClean="0"/>
            </a:br>
            <a:endParaRPr lang="tr-TR"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lstStyle/>
          <a:p>
            <a:r>
              <a:rPr lang="tr-TR" b="1" dirty="0"/>
              <a:t>Öğlen yemeği:</a:t>
            </a:r>
            <a:endParaRPr lang="tr-TR" dirty="0"/>
          </a:p>
        </p:txBody>
      </p:sp>
      <p:sp>
        <p:nvSpPr>
          <p:cNvPr id="3" name="2 İçerik Yer Tutucusu"/>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r>
              <a:rPr lang="tr-TR" dirty="0" smtClean="0"/>
              <a:t>Öğle yemeklerinizi seçerken pişirme yöntemlerine ve içeriklerine dikkat etmeli, kızartılmış, kavrulmuş, yağlı yemekler yerine ızgara, buğulama, fırınlama, yöntemleri ile hazırlanmış et, tavuk, balık yemeklerini tercih etmelisiniz.</a:t>
            </a:r>
          </a:p>
          <a:p>
            <a:r>
              <a:rPr lang="tr-TR" dirty="0" smtClean="0"/>
              <a:t>Ayrıca bunların yanında kepekli ekmek, bulgur veya çorba gibi karbonhidrat içeriği daha dengeli olan besinleri, az yağlı salata, yoğurt veya ayran ile tüketebilirsiniz. Böylece, çoğu kişinim verimliliğinin düştüğü, rehavete kapıldıkları saatlerde siz daha enerjik ve daha verimli olabilirsiniz.</a:t>
            </a:r>
            <a:r>
              <a:rPr lang="tr-TR" dirty="0"/>
              <a:t/>
            </a:r>
            <a:br>
              <a:rPr lang="tr-TR" dirty="0"/>
            </a:br>
            <a:endParaRPr lang="tr-TR"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prstGeom prst="flowChartAlternateProcess">
            <a:avLst/>
          </a:prstGeom>
        </p:spPr>
        <p:style>
          <a:lnRef idx="1">
            <a:schemeClr val="accent5"/>
          </a:lnRef>
          <a:fillRef idx="2">
            <a:schemeClr val="accent5"/>
          </a:fillRef>
          <a:effectRef idx="1">
            <a:schemeClr val="accent5"/>
          </a:effectRef>
          <a:fontRef idx="minor">
            <a:schemeClr val="dk1"/>
          </a:fontRef>
        </p:style>
        <p:txBody>
          <a:bodyPr/>
          <a:lstStyle/>
          <a:p>
            <a:r>
              <a:rPr lang="tr-TR" b="1" dirty="0"/>
              <a:t>Akşam yemeği:</a:t>
            </a:r>
            <a:endParaRPr lang="tr-TR" dirty="0"/>
          </a:p>
        </p:txBody>
      </p:sp>
      <p:sp>
        <p:nvSpPr>
          <p:cNvPr id="3" name="2 İçerik Yer Tutucusu"/>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a:bodyPr>
          <a:lstStyle/>
          <a:p>
            <a:r>
              <a:rPr lang="tr-TR" dirty="0" smtClean="0"/>
              <a:t>Öğlen ızgara et/balık/tavuk yediyseniz akşam sebze ağırlıklı beslenerek beslenmenizdeki sağlıklı dengeyi sağlayabilirsiniz.</a:t>
            </a:r>
          </a:p>
          <a:p>
            <a:r>
              <a:rPr lang="tr-TR" dirty="0" smtClean="0"/>
              <a:t>Sebzenizin yanına yoğurt, ayran veya cacık tercih ederek kalsiyum ihtiyacınızı karşılayabilirsiniz. Bunların yanında kepekli ekmek, kepekli pilav, bulgur veya çorba gibi karbonhidrat içeriği kaliteli olan besinler de tüketebilirsiniz.</a:t>
            </a:r>
            <a:r>
              <a:rPr lang="tr-TR" dirty="0"/>
              <a:t/>
            </a:r>
            <a:br>
              <a:rPr lang="tr-TR" dirty="0"/>
            </a:br>
            <a:endParaRPr lang="tr-TR"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Haftada bir gün sütlü tatlıya izin var</a:t>
            </a:r>
            <a:r>
              <a:rPr lang="tr-TR" dirty="0" smtClean="0"/>
              <a:t>…</a:t>
            </a:r>
            <a:endParaRPr lang="tr-TR" dirty="0"/>
          </a:p>
        </p:txBody>
      </p:sp>
      <p:sp>
        <p:nvSpPr>
          <p:cNvPr id="3" name="2 İçerik Yer Tutucusu"/>
          <p:cNvSpPr>
            <a:spLocks noGrp="1"/>
          </p:cNvSpPr>
          <p:nvPr>
            <p:ph idx="1"/>
          </p:nvPr>
        </p:nvSpPr>
        <p:spPr>
          <a:xfrm>
            <a:off x="457200" y="1905000"/>
            <a:ext cx="8229600" cy="3352800"/>
          </a:xfrm>
          <a:noFill/>
        </p:spPr>
        <p:style>
          <a:lnRef idx="2">
            <a:schemeClr val="dk1"/>
          </a:lnRef>
          <a:fillRef idx="1">
            <a:schemeClr val="lt1"/>
          </a:fillRef>
          <a:effectRef idx="0">
            <a:schemeClr val="dk1"/>
          </a:effectRef>
          <a:fontRef idx="minor">
            <a:schemeClr val="dk1"/>
          </a:fontRef>
        </p:style>
        <p:txBody>
          <a:bodyPr/>
          <a:lstStyle/>
          <a:p>
            <a:pPr marL="0" indent="0">
              <a:buNone/>
            </a:pPr>
            <a:r>
              <a:rPr lang="tr-TR" b="1" dirty="0" smtClean="0"/>
              <a:t>İş yerindeki doğum günü kutlamaları, özel davetler, konukların getirdiği tatlı, yaş pasta gibi ağır abur cuburlar da günlük aldığımız boş kalori miktarını artırıyor. Tatlı yiyecekler çok istendiğinde, meyve tatlısı veya sütlü tatlılar ara öğün olarak haftada bir defa tüketilebilir.</a:t>
            </a:r>
            <a:endParaRPr lang="tr-TR" b="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3" name="2 İçerik Yer Tutucusu"/>
          <p:cNvSpPr>
            <a:spLocks noGrp="1"/>
          </p:cNvSpPr>
          <p:nvPr>
            <p:ph idx="1"/>
          </p:nvPr>
        </p:nvSpPr>
        <p:spPr/>
        <p:txBody>
          <a:bodyPr>
            <a:normAutofit/>
          </a:bodyPr>
          <a:lstStyle/>
          <a:p>
            <a:endParaRPr lang="tr-TR" dirty="0"/>
          </a:p>
        </p:txBody>
      </p:sp>
      <p:sp>
        <p:nvSpPr>
          <p:cNvPr id="4" name="3 Patlama 2"/>
          <p:cNvSpPr/>
          <p:nvPr/>
        </p:nvSpPr>
        <p:spPr>
          <a:xfrm>
            <a:off x="1295400" y="0"/>
            <a:ext cx="7391400" cy="6477000"/>
          </a:xfrm>
          <a:prstGeom prst="irregularSeal2">
            <a:avLst/>
          </a:prstGeom>
          <a:solidFill>
            <a:srgbClr val="E52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Metin kutusu"/>
          <p:cNvSpPr txBox="1"/>
          <p:nvPr/>
        </p:nvSpPr>
        <p:spPr>
          <a:xfrm>
            <a:off x="2895600" y="2286000"/>
            <a:ext cx="4038600" cy="2554545"/>
          </a:xfrm>
          <a:prstGeom prst="rect">
            <a:avLst/>
          </a:prstGeom>
          <a:noFill/>
        </p:spPr>
        <p:txBody>
          <a:bodyPr wrap="square" rtlCol="0">
            <a:spAutoFit/>
          </a:bodyPr>
          <a:lstStyle/>
          <a:p>
            <a:pPr algn="ctr"/>
            <a:r>
              <a:rPr lang="tr-TR" sz="4000" dirty="0" smtClean="0"/>
              <a:t>ÇALIŞANLAR İÇİN </a:t>
            </a:r>
            <a:r>
              <a:rPr lang="tr-TR" sz="4000" u="sng" dirty="0" smtClean="0"/>
              <a:t>10 ADIMDA </a:t>
            </a:r>
            <a:r>
              <a:rPr lang="tr-TR" sz="4000" dirty="0" smtClean="0"/>
              <a:t>SAĞLIKLI BESLENME</a:t>
            </a:r>
            <a:endParaRPr lang="tr-TR" sz="40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a:xfrm>
            <a:off x="4267200" y="1600200"/>
            <a:ext cx="4419600" cy="4525963"/>
          </a:xfrm>
        </p:spPr>
        <p:txBody>
          <a:bodyPr>
            <a:normAutofit fontScale="77500" lnSpcReduction="20000"/>
          </a:bodyPr>
          <a:lstStyle/>
          <a:p>
            <a:pPr marL="0" indent="0">
              <a:buNone/>
            </a:pPr>
            <a:r>
              <a:rPr lang="tr-TR" b="0" i="0" dirty="0" smtClean="0">
                <a:solidFill>
                  <a:srgbClr val="000000"/>
                </a:solidFill>
                <a:latin typeface="Trebuchet MS"/>
              </a:rPr>
              <a:t>Yemekten hoşlandığınız yiyecekleri</a:t>
            </a:r>
            <a:r>
              <a:rPr lang="tr-TR" dirty="0" smtClean="0">
                <a:solidFill>
                  <a:srgbClr val="000000"/>
                </a:solidFill>
                <a:latin typeface="Trebuchet MS"/>
              </a:rPr>
              <a:t> </a:t>
            </a:r>
            <a:r>
              <a:rPr lang="tr-TR" b="0" i="0" dirty="0" smtClean="0">
                <a:solidFill>
                  <a:srgbClr val="000000"/>
                </a:solidFill>
                <a:latin typeface="Trebuchet MS"/>
              </a:rPr>
              <a:t>düşünün. Sizi doymuş, mutlu, iyi hissettiren veya sık sık yemekten hoşlandığınız yiyeceklerin bir listesini yapın. Şimdi sağlıklı olanların yanına bir işaret koyun. Sağlıksız görünenleri ya listeden çıkartacaksınız ya da daha sağlıklı olmaları konusunu araştıracaksınız.</a:t>
            </a:r>
            <a:r>
              <a:rPr lang="tr-TR" dirty="0" smtClean="0"/>
              <a:t/>
            </a:r>
            <a:br>
              <a:rPr lang="tr-TR" dirty="0" smtClean="0"/>
            </a:br>
            <a:endParaRPr lang="tr-TR" dirty="0"/>
          </a:p>
        </p:txBody>
      </p:sp>
      <p:pic>
        <p:nvPicPr>
          <p:cNvPr id="5" name="4 Resim" descr="indir (1).jpg"/>
          <p:cNvPicPr>
            <a:picLocks noChangeAspect="1"/>
          </p:cNvPicPr>
          <p:nvPr/>
        </p:nvPicPr>
        <p:blipFill>
          <a:blip r:embed="rId7" cstate="print"/>
          <a:stretch>
            <a:fillRect/>
          </a:stretch>
        </p:blipFill>
        <p:spPr>
          <a:xfrm>
            <a:off x="228600" y="1524000"/>
            <a:ext cx="2466975" cy="1847850"/>
          </a:xfrm>
          <a:prstGeom prst="rect">
            <a:avLst/>
          </a:prstGeom>
        </p:spPr>
      </p:pic>
      <p:pic>
        <p:nvPicPr>
          <p:cNvPr id="6" name="5 Resim" descr="indir (2).jpg"/>
          <p:cNvPicPr>
            <a:picLocks noChangeAspect="1"/>
          </p:cNvPicPr>
          <p:nvPr/>
        </p:nvPicPr>
        <p:blipFill>
          <a:blip r:embed="rId8" cstate="print"/>
          <a:stretch>
            <a:fillRect/>
          </a:stretch>
        </p:blipFill>
        <p:spPr>
          <a:xfrm>
            <a:off x="990600" y="3886200"/>
            <a:ext cx="2971800" cy="2228850"/>
          </a:xfrm>
          <a:prstGeom prst="rect">
            <a:avLst/>
          </a:prstGeom>
        </p:spPr>
      </p:pic>
      <p:sp>
        <p:nvSpPr>
          <p:cNvPr id="7" name="6 Çarpma"/>
          <p:cNvSpPr/>
          <p:nvPr/>
        </p:nvSpPr>
        <p:spPr>
          <a:xfrm>
            <a:off x="685800" y="1752600"/>
            <a:ext cx="1752600" cy="13716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11" descr="C:\Users\funda\AppData\Local\Microsoft\Windows\Temporary Internet Files\Content.IE5\IOVW4WRQ\MC900434665[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05000" y="4267200"/>
            <a:ext cx="1235097" cy="11366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33400" y="609600"/>
            <a:ext cx="8229600" cy="1143000"/>
          </a:xfrm>
        </p:spPr>
        <p:txBody>
          <a:bodyPr>
            <a:noAutofit/>
          </a:bodyPr>
          <a:lstStyle/>
          <a:p>
            <a:r>
              <a:rPr lang="tr-TR" sz="4000" b="1" dirty="0">
                <a:latin typeface="+mn-lt"/>
                <a:cs typeface="Arabic Typesetting" pitchFamily="66" charset="-78"/>
              </a:rPr>
              <a:t>İş Hayatında Doğru Beslenme</a:t>
            </a:r>
            <a:r>
              <a:rPr lang="tr-TR" sz="4000" b="1" dirty="0">
                <a:latin typeface="+mn-lt"/>
              </a:rPr>
              <a:t/>
            </a:r>
            <a:br>
              <a:rPr lang="tr-TR" sz="4000" b="1" dirty="0">
                <a:latin typeface="+mn-lt"/>
              </a:rPr>
            </a:br>
            <a:endParaRPr lang="tr-TR" sz="4000" dirty="0">
              <a:latin typeface="+mn-lt"/>
            </a:endParaRPr>
          </a:p>
        </p:txBody>
      </p:sp>
      <p:sp>
        <p:nvSpPr>
          <p:cNvPr id="3" name="2 İçerik Yer Tutucusu"/>
          <p:cNvSpPr>
            <a:spLocks noGrp="1"/>
          </p:cNvSpPr>
          <p:nvPr>
            <p:ph idx="1"/>
          </p:nvPr>
        </p:nvSpPr>
        <p:spPr>
          <a:xfrm>
            <a:off x="5029200" y="1752600"/>
            <a:ext cx="3886200"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tr-TR" dirty="0"/>
              <a:t>Günümüz iş hayatı, masa başında, bilgisayar karşısında geçirilen uzun çalışma </a:t>
            </a:r>
            <a:r>
              <a:rPr lang="tr-TR" dirty="0" smtClean="0"/>
              <a:t>saatlerini gerektiriyor</a:t>
            </a:r>
            <a:r>
              <a:rPr lang="tr-TR" dirty="0"/>
              <a:t>, bu da beraberinde stresi getiriyor. Bu yaşam tarzı; </a:t>
            </a:r>
            <a:r>
              <a:rPr lang="tr-TR" dirty="0" err="1"/>
              <a:t>obezite</a:t>
            </a:r>
            <a:r>
              <a:rPr lang="tr-TR" dirty="0"/>
              <a:t> görülme sıklığının çalışanlar arasında her geçen gün artmasına neden oluyor.</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16052.jpg"/>
          <p:cNvPicPr>
            <a:picLocks noChangeAspect="1"/>
          </p:cNvPicPr>
          <p:nvPr/>
        </p:nvPicPr>
        <p:blipFill>
          <a:blip r:embed="rId7" cstate="print"/>
          <a:stretch>
            <a:fillRect/>
          </a:stretch>
        </p:blipFill>
        <p:spPr>
          <a:xfrm>
            <a:off x="5715000" y="1752600"/>
            <a:ext cx="3124200" cy="4238625"/>
          </a:xfrm>
          <a:prstGeom prst="rect">
            <a:avLst/>
          </a:prstGeom>
        </p:spPr>
      </p:pic>
      <p:sp>
        <p:nvSpPr>
          <p:cNvPr id="3" name="2 İçerik Yer Tutucusu"/>
          <p:cNvSpPr>
            <a:spLocks noGrp="1"/>
          </p:cNvSpPr>
          <p:nvPr>
            <p:ph idx="1"/>
          </p:nvPr>
        </p:nvSpPr>
        <p:spPr>
          <a:xfrm>
            <a:off x="304800" y="1676400"/>
            <a:ext cx="6019800" cy="4800600"/>
          </a:xfrm>
        </p:spPr>
        <p:txBody>
          <a:bodyPr>
            <a:noAutofit/>
          </a:bodyPr>
          <a:lstStyle/>
          <a:p>
            <a:pPr marL="0" indent="0">
              <a:buNone/>
            </a:pPr>
            <a:r>
              <a:rPr lang="tr-TR" sz="2000" b="0" i="0" dirty="0" smtClean="0">
                <a:solidFill>
                  <a:srgbClr val="000000"/>
                </a:solidFill>
                <a:latin typeface="Trebuchet MS"/>
              </a:rPr>
              <a:t>Kahvaltı, öğle, akşam yemeği ve öğünlerin arasında da atıştırmalık olarak, üç ana, üç ara öğün planlayın ve bunlara bağlı kalın. Son atıştırmalık, yatmadan bir-iki saat önce yenmeli.</a:t>
            </a:r>
          </a:p>
          <a:p>
            <a:pPr marL="0" indent="0">
              <a:buNone/>
            </a:pPr>
            <a:r>
              <a:rPr lang="tr-TR" sz="2000" b="0" i="0" dirty="0" smtClean="0">
                <a:solidFill>
                  <a:srgbClr val="000000"/>
                </a:solidFill>
                <a:latin typeface="Trebuchet MS"/>
              </a:rPr>
              <a:t>Bu kadar çok yemek, diyet yaparken çok fazla gibi görünse de, daha küçük porsiyonlar yiyeceğiniz için, daha sık yiyeceksiniz. Bu metabolizmanızı hızlandıracak ve fazla yağı eritmeye yarayacaktır.</a:t>
            </a:r>
          </a:p>
          <a:p>
            <a:pPr marL="0" indent="0">
              <a:buNone/>
            </a:pPr>
            <a:r>
              <a:rPr lang="tr-TR" sz="2000" b="0" i="0" dirty="0" smtClean="0">
                <a:solidFill>
                  <a:srgbClr val="000000"/>
                </a:solidFill>
                <a:latin typeface="Trebuchet MS"/>
              </a:rPr>
              <a:t>Vücudunuz, yiyecekleri depolamak üzere programlanmıştır. Eğer, günde bir kere beslerseniz, bunu yağ olarak depolayacaktır. O nedenle günlük beslenme programınızı yaparken, dengeli olmasına dikkat edin. Hem beş yiyecek grubundan, hem de doğru porsiyon miktarı olmasına özen gösterin.</a:t>
            </a:r>
            <a:endParaRPr lang="tr-TR" sz="20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İçerik Yer Tutucusu"/>
          <p:cNvSpPr>
            <a:spLocks noGrp="1"/>
          </p:cNvSpPr>
          <p:nvPr>
            <p:ph idx="1"/>
          </p:nvPr>
        </p:nvSpPr>
        <p:spPr/>
        <p:txBody>
          <a:bodyPr>
            <a:normAutofit fontScale="85000" lnSpcReduction="10000"/>
          </a:bodyPr>
          <a:lstStyle/>
          <a:p>
            <a:pPr marL="0" indent="0">
              <a:buNone/>
            </a:pPr>
            <a:r>
              <a:rPr lang="tr-TR" b="0" i="0" dirty="0" smtClean="0">
                <a:solidFill>
                  <a:srgbClr val="000000"/>
                </a:solidFill>
                <a:latin typeface="Trebuchet MS"/>
              </a:rPr>
              <a:t>Kahvaltınızda enerji için karbonhidrat olmasına dikkat edin. Ekmeğinizi tam tahıllılardan seçin.</a:t>
            </a:r>
          </a:p>
          <a:p>
            <a:pPr marL="0" indent="0">
              <a:buNone/>
            </a:pPr>
            <a:r>
              <a:rPr lang="tr-TR" b="0" i="0" dirty="0" smtClean="0">
                <a:solidFill>
                  <a:srgbClr val="000000"/>
                </a:solidFill>
                <a:latin typeface="Trebuchet MS"/>
              </a:rPr>
              <a:t>Kahvaltıya ekleyeceğiniz az yağlı yoğurt ve ya süt, kemikleriniz için kalsiyum sağlar.</a:t>
            </a:r>
          </a:p>
          <a:p>
            <a:pPr marL="0" indent="0">
              <a:buNone/>
            </a:pPr>
            <a:r>
              <a:rPr lang="tr-TR" b="0" i="0" dirty="0" smtClean="0">
                <a:solidFill>
                  <a:srgbClr val="000000"/>
                </a:solidFill>
                <a:latin typeface="Trebuchet MS"/>
              </a:rPr>
              <a:t>Bu öğüne ekleyeceğiniz protein de, kas oluşmasında faydalı olacaktır.</a:t>
            </a:r>
          </a:p>
          <a:p>
            <a:pPr marL="0" indent="0">
              <a:buNone/>
            </a:pPr>
            <a:r>
              <a:rPr lang="tr-TR" b="0" i="0" dirty="0" smtClean="0">
                <a:solidFill>
                  <a:srgbClr val="000000"/>
                </a:solidFill>
                <a:latin typeface="Trebuchet MS"/>
              </a:rPr>
              <a:t>Haftada bir gün iki yumurta kullanarak yapacağınız omletin keyfini çıkarırken, yanına bazı sebzeleri ilave edebilirsiniz. “İş günlerinde zamanım yok” diyorsanız, bu güzel kahvaltıyı hafta sonu edebilirsiniz.</a:t>
            </a:r>
            <a:endParaRPr lang="tr-TR"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4499135575_e71f41f931.jpg"/>
          <p:cNvPicPr>
            <a:picLocks noGrp="1" noChangeAspect="1"/>
          </p:cNvPicPr>
          <p:nvPr>
            <p:ph idx="1"/>
          </p:nvPr>
        </p:nvPicPr>
        <p:blipFill>
          <a:blip r:embed="rId2" cstate="print"/>
          <a:stretch>
            <a:fillRect/>
          </a:stretch>
        </p:blipFill>
        <p:spPr>
          <a:xfrm rot="19378258">
            <a:off x="609600" y="914400"/>
            <a:ext cx="3429000" cy="2715768"/>
          </a:xfrm>
        </p:spPr>
      </p:pic>
      <p:sp>
        <p:nvSpPr>
          <p:cNvPr id="5" name="4 Çarpma"/>
          <p:cNvSpPr/>
          <p:nvPr/>
        </p:nvSpPr>
        <p:spPr>
          <a:xfrm>
            <a:off x="1371600" y="1143000"/>
            <a:ext cx="2209800" cy="1981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pastane-pogacasi.jpg"/>
          <p:cNvPicPr>
            <a:picLocks noChangeAspect="1"/>
          </p:cNvPicPr>
          <p:nvPr/>
        </p:nvPicPr>
        <p:blipFill>
          <a:blip r:embed="rId3" cstate="print"/>
          <a:stretch>
            <a:fillRect/>
          </a:stretch>
        </p:blipFill>
        <p:spPr>
          <a:xfrm rot="1837853">
            <a:off x="4969445" y="3406475"/>
            <a:ext cx="3276600" cy="2457450"/>
          </a:xfrm>
          <a:prstGeom prst="rect">
            <a:avLst/>
          </a:prstGeom>
        </p:spPr>
      </p:pic>
      <p:sp>
        <p:nvSpPr>
          <p:cNvPr id="7" name="6 Çarpma"/>
          <p:cNvSpPr/>
          <p:nvPr/>
        </p:nvSpPr>
        <p:spPr>
          <a:xfrm>
            <a:off x="5638800" y="3810000"/>
            <a:ext cx="2209800" cy="1981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7 Resim" descr="IMAG0664.jpg"/>
          <p:cNvPicPr>
            <a:picLocks noChangeAspect="1"/>
          </p:cNvPicPr>
          <p:nvPr/>
        </p:nvPicPr>
        <p:blipFill>
          <a:blip r:embed="rId4" cstate="print"/>
          <a:stretch>
            <a:fillRect/>
          </a:stretch>
        </p:blipFill>
        <p:spPr>
          <a:xfrm rot="535446">
            <a:off x="3562075" y="383122"/>
            <a:ext cx="5181600" cy="3102483"/>
          </a:xfrm>
          <a:prstGeom prst="rect">
            <a:avLst/>
          </a:prstGeom>
        </p:spPr>
      </p:pic>
      <p:pic>
        <p:nvPicPr>
          <p:cNvPr id="9" name="Picture 11" descr="C:\Users\funda\AppData\Local\Microsoft\Windows\Temporary Internet Files\Content.IE5\IOVW4WRQ\MC900434665[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05400" y="1143000"/>
            <a:ext cx="1905000" cy="175312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9 Resim" descr="kahvalti2.jpg"/>
          <p:cNvPicPr>
            <a:picLocks noChangeAspect="1"/>
          </p:cNvPicPr>
          <p:nvPr/>
        </p:nvPicPr>
        <p:blipFill>
          <a:blip r:embed="rId6" cstate="print"/>
          <a:stretch>
            <a:fillRect/>
          </a:stretch>
        </p:blipFill>
        <p:spPr>
          <a:xfrm>
            <a:off x="762000" y="2936938"/>
            <a:ext cx="4953000" cy="3225736"/>
          </a:xfrm>
          <a:prstGeom prst="rect">
            <a:avLst/>
          </a:prstGeom>
        </p:spPr>
      </p:pic>
      <p:pic>
        <p:nvPicPr>
          <p:cNvPr id="11" name="Picture 11" descr="C:\Users\funda\AppData\Local\Microsoft\Windows\Temporary Internet Files\Content.IE5\IOVW4WRQ\MC900434665[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0800" y="3429000"/>
            <a:ext cx="1905000" cy="17531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İçerik Yer Tutucusu"/>
          <p:cNvSpPr>
            <a:spLocks noGrp="1"/>
          </p:cNvSpPr>
          <p:nvPr>
            <p:ph idx="1"/>
          </p:nvPr>
        </p:nvSpPr>
        <p:spPr>
          <a:xfrm>
            <a:off x="2590800" y="1600200"/>
            <a:ext cx="2819400" cy="4525963"/>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0" indent="0">
              <a:buNone/>
            </a:pPr>
            <a:r>
              <a:rPr lang="tr-TR" b="0" i="0" dirty="0" smtClean="0">
                <a:solidFill>
                  <a:srgbClr val="000000"/>
                </a:solidFill>
                <a:latin typeface="Trebuchet MS"/>
              </a:rPr>
              <a:t>Günün ilk ara öğünü olarak, küçük ve hafif (ama sağlıksız şeyler yemenizi engeller) bir besin seçebilirsiniz. 10-15 fındık, üç-dört ceviz) veya bir porsiyon meyve, iş yaşamında da takip edebileceğiniz kolay ara öğün seçenekleridir.</a:t>
            </a:r>
            <a:endParaRPr lang="tr-TR"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a:xfrm>
            <a:off x="4267200" y="1752600"/>
            <a:ext cx="4876800" cy="4525963"/>
          </a:xfrm>
        </p:spPr>
        <p:txBody>
          <a:bodyPr>
            <a:normAutofit fontScale="85000" lnSpcReduction="20000"/>
          </a:bodyPr>
          <a:lstStyle/>
          <a:p>
            <a:pPr marL="0" indent="0">
              <a:buNone/>
            </a:pPr>
            <a:r>
              <a:rPr lang="tr-TR" b="0" i="0" dirty="0" smtClean="0">
                <a:solidFill>
                  <a:srgbClr val="000000"/>
                </a:solidFill>
                <a:latin typeface="Trebuchet MS"/>
              </a:rPr>
              <a:t>Bol yeşillikle mevsimi ise domates ve salatalık kullanarak yapacağınız salatanıza yağsız beyaz peynir ilave edebilir, seviyorsanız ton balığı veya diğer protein gıdalarını kullanarak daha lezzetli hale getirebilirsiniz.</a:t>
            </a:r>
          </a:p>
          <a:p>
            <a:pPr marL="0" indent="0">
              <a:buNone/>
            </a:pPr>
            <a:r>
              <a:rPr lang="tr-TR" b="0" i="0" dirty="0" smtClean="0">
                <a:solidFill>
                  <a:srgbClr val="000000"/>
                </a:solidFill>
                <a:latin typeface="Trebuchet MS"/>
              </a:rPr>
              <a:t>Yanında bir dilim tam buğday ekmeği yemeniz, sizi daha tok tutacaktır.</a:t>
            </a:r>
            <a:r>
              <a:rPr lang="tr-TR" dirty="0" smtClean="0"/>
              <a:t/>
            </a:r>
            <a:br>
              <a:rPr lang="tr-TR" dirty="0" smtClean="0"/>
            </a:br>
            <a:endParaRPr lang="tr-TR" dirty="0"/>
          </a:p>
        </p:txBody>
      </p:sp>
      <p:pic>
        <p:nvPicPr>
          <p:cNvPr id="6" name="5 Resim" descr="indir (3).jpg"/>
          <p:cNvPicPr>
            <a:picLocks noChangeAspect="1"/>
          </p:cNvPicPr>
          <p:nvPr/>
        </p:nvPicPr>
        <p:blipFill>
          <a:blip r:embed="rId7" cstate="print"/>
          <a:stretch>
            <a:fillRect/>
          </a:stretch>
        </p:blipFill>
        <p:spPr>
          <a:xfrm>
            <a:off x="0" y="1600200"/>
            <a:ext cx="4052888" cy="4648200"/>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a:prstGeom prst="flowChartAlternateProcess">
            <a:avLst/>
          </a:prstGeom>
        </p:spPr>
        <p:style>
          <a:lnRef idx="1">
            <a:schemeClr val="accent5"/>
          </a:lnRef>
          <a:fillRef idx="3">
            <a:schemeClr val="accent5"/>
          </a:fillRef>
          <a:effectRef idx="2">
            <a:schemeClr val="accent5"/>
          </a:effectRef>
          <a:fontRef idx="minor">
            <a:schemeClr val="lt1"/>
          </a:fontRef>
        </p:style>
        <p:txBody>
          <a:bodyPr/>
          <a:lstStyle/>
          <a:p>
            <a:pPr marL="0" indent="0">
              <a:buNone/>
            </a:pPr>
            <a:r>
              <a:rPr lang="tr-TR" b="0" i="0" dirty="0" smtClean="0">
                <a:solidFill>
                  <a:srgbClr val="000000"/>
                </a:solidFill>
                <a:latin typeface="Trebuchet MS"/>
              </a:rPr>
              <a:t>İkinci ara öğün olarak öğleden sonra mevsimine göre elma, armut veya keyif aldığınız bir diğer meyveyi seçebilirsiniz. Marketten alacağınız herhangi bir hazır atıştırmalık da (yarım paket diyet bisküvi gibi) işinizi görecektir. Bu ara öğüne bir kutu meyveli yoğurt da eklenebilir.</a:t>
            </a:r>
            <a:endParaRPr lang="tr-TR"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p:txBody>
          <a:bodyPr/>
          <a:lstStyle/>
          <a:p>
            <a:pPr marL="0" indent="0">
              <a:buNone/>
            </a:pPr>
            <a:r>
              <a:rPr lang="tr-TR" b="0" i="0" dirty="0" smtClean="0">
                <a:solidFill>
                  <a:srgbClr val="000000"/>
                </a:solidFill>
                <a:latin typeface="Trebuchet MS"/>
              </a:rPr>
              <a:t>Artık yatmak üzere olduğunuza ve aldığınız kalorileri yakma şansınız olmadığına göre, akşam yemeklerinizi daha hafif planlamanız faydalıdır.</a:t>
            </a:r>
          </a:p>
          <a:p>
            <a:pPr marL="0" indent="0">
              <a:buNone/>
            </a:pPr>
            <a:r>
              <a:rPr lang="tr-TR" b="0" i="0" dirty="0" smtClean="0">
                <a:solidFill>
                  <a:srgbClr val="000000"/>
                </a:solidFill>
                <a:latin typeface="Trebuchet MS"/>
              </a:rPr>
              <a:t>Yine protein, sebze, tahıl grubunu kullanarak yanına ilave edeceğiniz zengin bir salata bu işi görebilir. </a:t>
            </a:r>
            <a:endParaRPr lang="tr-TR"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İçerik Yer Tutucusu"/>
          <p:cNvSpPr>
            <a:spLocks noGrp="1"/>
          </p:cNvSpPr>
          <p:nvPr>
            <p:ph idx="1"/>
          </p:nvPr>
        </p:nvSpPr>
        <p:spPr/>
        <p:txBody>
          <a:bodyPr/>
          <a:lstStyle/>
          <a:p>
            <a:pPr marL="0" indent="0">
              <a:buNone/>
            </a:pPr>
            <a:r>
              <a:rPr lang="tr-TR" b="1" i="0" dirty="0" smtClean="0">
                <a:solidFill>
                  <a:schemeClr val="bg1"/>
                </a:solidFill>
                <a:latin typeface="Trebuchet MS"/>
              </a:rPr>
              <a:t>Egzersiz konusunda yapabileceklerinizi gözden geçirin, düzenli olarak bir yere üye olup disiplini sağlayamıyorsanız eve bir yürüme bandı alabilirsiniz veya günlük yürüyüşler veya arkadaşlarla yapılacak keyifli sporlar deneyebilirsiniz.</a:t>
            </a:r>
            <a:endParaRPr lang="tr-TR"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İçerik Yer Tutucusu"/>
          <p:cNvSpPr>
            <a:spLocks noGrp="1"/>
          </p:cNvSpPr>
          <p:nvPr>
            <p:ph idx="1"/>
          </p:nvPr>
        </p:nvSpPr>
        <p:spPr>
          <a:xfrm>
            <a:off x="457200" y="1600200"/>
            <a:ext cx="3810000" cy="4525963"/>
          </a:xfrm>
        </p:spPr>
        <p:txBody>
          <a:bodyPr/>
          <a:lstStyle/>
          <a:p>
            <a:pPr marL="0" indent="0">
              <a:buNone/>
            </a:pPr>
            <a:r>
              <a:rPr lang="tr-TR" b="0" i="0" dirty="0" smtClean="0">
                <a:solidFill>
                  <a:srgbClr val="000000"/>
                </a:solidFill>
                <a:latin typeface="Trebuchet MS"/>
              </a:rPr>
              <a:t>Sağlık problemleri her zaman işaret vermez. Bu yüzden “Ben iyiyim, hiçbir şeye ihtiyacım yok” demeyin ve mutlaka sağlık muayenesinden geçin.</a:t>
            </a:r>
            <a:endParaRPr lang="tr-TR" dirty="0"/>
          </a:p>
        </p:txBody>
      </p:sp>
      <p:pic>
        <p:nvPicPr>
          <p:cNvPr id="5" name="4 Resim" descr="indir (6).jpg"/>
          <p:cNvPicPr>
            <a:picLocks noChangeAspect="1"/>
          </p:cNvPicPr>
          <p:nvPr/>
        </p:nvPicPr>
        <p:blipFill>
          <a:blip r:embed="rId7" cstate="print"/>
          <a:stretch>
            <a:fillRect/>
          </a:stretch>
        </p:blipFill>
        <p:spPr>
          <a:xfrm>
            <a:off x="4495800" y="1600200"/>
            <a:ext cx="4191000" cy="4754367"/>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Sağlık problemleri</a:t>
            </a:r>
            <a:endParaRPr lang="tr-TR" dirty="0"/>
          </a:p>
        </p:txBody>
      </p:sp>
      <p:sp>
        <p:nvSpPr>
          <p:cNvPr id="3" name="2 İçerik Yer Tutucusu"/>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r>
              <a:rPr lang="tr-TR" dirty="0"/>
              <a:t>Yeterli ve dengeli beslenmenin olmadığı durumlarda vitamin, mineral, protein gibi vücudun temel besin öğeleri yetersiz alınabilmekte ve bu durum çeşitli sağlık sorunlarına neden olabilmektedir. Yine yetersiz lif tüketimi veya fazla yağlı beslenme bağırsak problemlerine neden olabilmekte, hızlı yemek yeme sonucu sindirim ve mide rahatsızlıkları oluşabilmekte ve kilo problemleri görülebilmektedir.</a:t>
            </a:r>
          </a:p>
          <a:p>
            <a:endParaRPr lang="tr-TR"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609600" y="457200"/>
            <a:ext cx="8229600" cy="1143000"/>
          </a:xfrm>
        </p:spPr>
        <p:txBody>
          <a:bodyPr>
            <a:normAutofit fontScale="90000"/>
          </a:bodyPr>
          <a:lstStyle/>
          <a:p>
            <a:r>
              <a:rPr lang="tr-TR" b="1" u="sng" dirty="0" smtClean="0">
                <a:solidFill>
                  <a:schemeClr val="bg1"/>
                </a:solidFill>
                <a:latin typeface="Trebuchet MS"/>
              </a:rPr>
              <a:t>ALTIN KURAL</a:t>
            </a:r>
            <a:r>
              <a:rPr lang="tr-TR" b="1" dirty="0" smtClean="0">
                <a:solidFill>
                  <a:schemeClr val="bg1"/>
                </a:solidFill>
                <a:latin typeface="Trebuchet MS"/>
              </a:rPr>
              <a:t/>
            </a:r>
            <a:br>
              <a:rPr lang="tr-TR" b="1" dirty="0" smtClean="0">
                <a:solidFill>
                  <a:schemeClr val="bg1"/>
                </a:solidFill>
                <a:latin typeface="Trebuchet MS"/>
              </a:rPr>
            </a:br>
            <a:r>
              <a:rPr lang="tr-TR" b="1" i="0" dirty="0" smtClean="0">
                <a:solidFill>
                  <a:schemeClr val="bg1"/>
                </a:solidFill>
                <a:latin typeface="Trebuchet MS"/>
              </a:rPr>
              <a:t>Ofis içi egzersizle enerjinizi arttırın!</a:t>
            </a:r>
            <a:endParaRPr lang="tr-TR" dirty="0">
              <a:solidFill>
                <a:schemeClr val="bg1"/>
              </a:solidFill>
            </a:endParaRPr>
          </a:p>
        </p:txBody>
      </p:sp>
      <p:sp>
        <p:nvSpPr>
          <p:cNvPr id="3" name="2 İçerik Yer Tutucusu"/>
          <p:cNvSpPr>
            <a:spLocks noGrp="1"/>
          </p:cNvSpPr>
          <p:nvPr>
            <p:ph idx="1"/>
          </p:nvPr>
        </p:nvSpPr>
        <p:spPr>
          <a:xfrm>
            <a:off x="457200" y="2057400"/>
            <a:ext cx="8229600" cy="4068763"/>
          </a:xfrm>
        </p:spPr>
        <p:txBody>
          <a:bodyPr>
            <a:normAutofit fontScale="77500" lnSpcReduction="20000"/>
          </a:bodyPr>
          <a:lstStyle/>
          <a:p>
            <a:pPr marL="0" indent="0">
              <a:buNone/>
            </a:pPr>
            <a:r>
              <a:rPr lang="tr-TR" b="0" i="0" dirty="0" smtClean="0">
                <a:solidFill>
                  <a:schemeClr val="bg1"/>
                </a:solidFill>
                <a:latin typeface="Trebuchet MS"/>
              </a:rPr>
              <a:t>Ofis içi egzersiz, kemik yoğunluğunun korunması açısından önem taşıyor. Böylece metabolizma hızı artıyor ve dinç, dinamik vücut sayesinde verimli çalışma sağlanıyor.</a:t>
            </a:r>
          </a:p>
          <a:p>
            <a:pPr marL="0" indent="0">
              <a:buNone/>
            </a:pPr>
            <a:r>
              <a:rPr lang="tr-TR" b="0" i="0" dirty="0" smtClean="0">
                <a:solidFill>
                  <a:schemeClr val="bg1"/>
                </a:solidFill>
                <a:latin typeface="Trebuchet MS"/>
              </a:rPr>
              <a:t>Yemeğe giderken yürümek veya yemek sonrası kısa mesafeli yürüyüşler yapmak, ofis içinde asansör yerine merdiveni tercih etmek bile harcanan enerjiyi artırıyor. Orta şiddette haftada 150 dakika yürümek öneriliyor. Sağlıklı bir bireyin gün içinde 10 bin adım atması gerekiyor.</a:t>
            </a:r>
          </a:p>
          <a:p>
            <a:pPr marL="0" indent="0">
              <a:buNone/>
            </a:pPr>
            <a:r>
              <a:rPr lang="tr-TR" b="0" i="0" dirty="0" smtClean="0">
                <a:solidFill>
                  <a:schemeClr val="bg1"/>
                </a:solidFill>
                <a:latin typeface="Trebuchet MS"/>
              </a:rPr>
              <a:t>Ofiste her saat başında iki defa yapılan esneklik egzersizleri de idealdir.</a:t>
            </a:r>
            <a:endParaRPr lang="tr-TR"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b="1" dirty="0" smtClean="0"/>
              <a:t>İŞ YERİNDE FİZİKSEL</a:t>
            </a:r>
            <a:r>
              <a:rPr lang="tr-TR" sz="3100" b="1" dirty="0"/>
              <a:t> </a:t>
            </a:r>
            <a:r>
              <a:rPr lang="tr-TR" sz="3100" b="1" dirty="0" smtClean="0"/>
              <a:t>AKTİVİTEYİ ARTIRMA YOLLARI </a:t>
            </a:r>
            <a:r>
              <a:rPr lang="tr-TR" b="1" dirty="0"/>
              <a:t>  </a:t>
            </a:r>
            <a:endParaRPr lang="tr-TR" dirty="0"/>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belediye_baskanindan_isyerinde_saglik_egzersizleri_b.jpg"/>
          <p:cNvPicPr>
            <a:picLocks noGrp="1" noChangeAspect="1"/>
          </p:cNvPicPr>
          <p:nvPr>
            <p:ph idx="1"/>
          </p:nvPr>
        </p:nvPicPr>
        <p:blipFill>
          <a:blip r:embed="rId2" cstate="print"/>
          <a:stretch>
            <a:fillRect/>
          </a:stretch>
        </p:blipFill>
        <p:spPr>
          <a:xfrm>
            <a:off x="0" y="0"/>
            <a:ext cx="5123688" cy="4260304"/>
          </a:xfrm>
        </p:spPr>
      </p:pic>
      <p:pic>
        <p:nvPicPr>
          <p:cNvPr id="5" name="4 Resim" descr="fft99_mf2896681.Jpeg"/>
          <p:cNvPicPr>
            <a:picLocks noChangeAspect="1"/>
          </p:cNvPicPr>
          <p:nvPr/>
        </p:nvPicPr>
        <p:blipFill>
          <a:blip r:embed="rId3" cstate="print"/>
          <a:stretch>
            <a:fillRect/>
          </a:stretch>
        </p:blipFill>
        <p:spPr>
          <a:xfrm>
            <a:off x="3371850" y="2743200"/>
            <a:ext cx="5772150" cy="411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s-yerinde-egzersiz-yapiyoruz-projesi-4767653_6362_o.jpg"/>
          <p:cNvPicPr>
            <a:picLocks noGrp="1" noChangeAspect="1"/>
          </p:cNvPicPr>
          <p:nvPr>
            <p:ph idx="1"/>
          </p:nvPr>
        </p:nvPicPr>
        <p:blipFill>
          <a:blip r:embed="rId2" cstate="print"/>
          <a:stretch>
            <a:fillRect/>
          </a:stretch>
        </p:blipFill>
        <p:spPr>
          <a:xfrm>
            <a:off x="3221990" y="0"/>
            <a:ext cx="5922010" cy="3701256"/>
          </a:xfrm>
        </p:spPr>
      </p:pic>
      <p:pic>
        <p:nvPicPr>
          <p:cNvPr id="5" name="4 Resim" descr="is_yerinde_egzersiz_yapiyoruz_h7153.jpg"/>
          <p:cNvPicPr>
            <a:picLocks noChangeAspect="1"/>
          </p:cNvPicPr>
          <p:nvPr/>
        </p:nvPicPr>
        <p:blipFill>
          <a:blip r:embed="rId3" cstate="print"/>
          <a:stretch>
            <a:fillRect/>
          </a:stretch>
        </p:blipFill>
        <p:spPr>
          <a:xfrm>
            <a:off x="0" y="3124200"/>
            <a:ext cx="6376987" cy="3733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4191000" y="457200"/>
            <a:ext cx="4953000" cy="1981200"/>
          </a:xfrm>
        </p:spPr>
        <p:txBody>
          <a:bodyPr>
            <a:normAutofit/>
          </a:bodyPr>
          <a:lstStyle/>
          <a:p>
            <a:pPr marL="0" indent="0">
              <a:buNone/>
            </a:pPr>
            <a:r>
              <a:rPr lang="tr-TR" b="1" i="1" u="sng" dirty="0" smtClean="0"/>
              <a:t>İlginize teşekkür ederim…</a:t>
            </a:r>
          </a:p>
          <a:p>
            <a:pPr algn="r">
              <a:buNone/>
            </a:pPr>
            <a:r>
              <a:rPr lang="tr-TR" i="1" dirty="0" err="1" smtClean="0"/>
              <a:t>Dyt</a:t>
            </a:r>
            <a:r>
              <a:rPr lang="tr-TR" i="1" dirty="0" smtClean="0"/>
              <a:t>.</a:t>
            </a:r>
            <a:r>
              <a:rPr lang="tr-TR" i="1" dirty="0" smtClean="0"/>
              <a:t>Hazal AYDIN</a:t>
            </a:r>
            <a:endParaRPr lang="tr-TR" i="1"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1"/>
            <a:ext cx="8229600" cy="3124200"/>
          </a:xfrm>
        </p:spPr>
        <p:style>
          <a:lnRef idx="2">
            <a:schemeClr val="accent2"/>
          </a:lnRef>
          <a:fillRef idx="1">
            <a:schemeClr val="lt1"/>
          </a:fillRef>
          <a:effectRef idx="0">
            <a:schemeClr val="accent2"/>
          </a:effectRef>
          <a:fontRef idx="minor">
            <a:schemeClr val="dk1"/>
          </a:fontRef>
        </p:style>
        <p:txBody>
          <a:bodyPr/>
          <a:lstStyle/>
          <a:p>
            <a:pPr marL="0" indent="0">
              <a:buNone/>
            </a:pPr>
            <a:r>
              <a:rPr lang="tr-TR" dirty="0" smtClean="0"/>
              <a:t>Atlanan veya hazır gıdalarla geçiştirilen öğünler, hızla tüketilen besinler, ağır akşam yemekleri, fazla alkol tüketimi, yüksek enerjili ve yağlı besin tüketimi gibi faktörler beslenme düzenindeki dengesizliklerle beraber kilo problemlerinin oluşmasına neden olabilir.</a:t>
            </a:r>
          </a:p>
          <a:p>
            <a:endParaRPr lang="tr-TR"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buNone/>
            </a:pPr>
            <a:endParaRPr lang="tr-TR" dirty="0"/>
          </a:p>
        </p:txBody>
      </p:sp>
      <p:sp>
        <p:nvSpPr>
          <p:cNvPr id="4" name="3 Yukarı Şerit"/>
          <p:cNvSpPr/>
          <p:nvPr/>
        </p:nvSpPr>
        <p:spPr>
          <a:xfrm>
            <a:off x="762000" y="1524000"/>
            <a:ext cx="7848600" cy="3733800"/>
          </a:xfrm>
          <a:prstGeom prst="ribbon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sp>
        <p:nvSpPr>
          <p:cNvPr id="6" name="5 Metin kutusu"/>
          <p:cNvSpPr txBox="1"/>
          <p:nvPr/>
        </p:nvSpPr>
        <p:spPr>
          <a:xfrm>
            <a:off x="3048000" y="2133600"/>
            <a:ext cx="3505200" cy="1754326"/>
          </a:xfrm>
          <a:prstGeom prst="rect">
            <a:avLst/>
          </a:prstGeom>
          <a:noFill/>
        </p:spPr>
        <p:txBody>
          <a:bodyPr wrap="square" rtlCol="0">
            <a:spAutoFit/>
          </a:bodyPr>
          <a:lstStyle/>
          <a:p>
            <a:r>
              <a:rPr lang="tr-TR" sz="5400" b="1" dirty="0" smtClean="0"/>
              <a:t>KİLO ALMA NEDENLERİ</a:t>
            </a:r>
            <a:endParaRPr lang="tr-TR" sz="5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graphicFrame>
        <p:nvGraphicFramePr>
          <p:cNvPr id="4" name="3 Diyagram"/>
          <p:cNvGraphicFramePr/>
          <p:nvPr/>
        </p:nvGraphicFramePr>
        <p:xfrm>
          <a:off x="533400" y="6096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endParaRPr lang="tr-TR" dirty="0"/>
          </a:p>
        </p:txBody>
      </p:sp>
      <p:graphicFrame>
        <p:nvGraphicFramePr>
          <p:cNvPr id="4" name="3 Diyagram"/>
          <p:cNvGraphicFramePr/>
          <p:nvPr/>
        </p:nvGraphicFramePr>
        <p:xfrm>
          <a:off x="228600" y="533400"/>
          <a:ext cx="8763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endParaRPr lang="tr-TR" dirty="0"/>
          </a:p>
        </p:txBody>
      </p:sp>
      <p:graphicFrame>
        <p:nvGraphicFramePr>
          <p:cNvPr id="4" name="3 Diyagram"/>
          <p:cNvGraphicFramePr/>
          <p:nvPr/>
        </p:nvGraphicFramePr>
        <p:xfrm>
          <a:off x="609600" y="609600"/>
          <a:ext cx="8001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2068</Words>
  <Application>Microsoft Office PowerPoint</Application>
  <PresentationFormat>Ekran Gösterisi (4:3)</PresentationFormat>
  <Paragraphs>133</Paragraphs>
  <Slides>44</Slides>
  <Notes>1</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Ofis Teması</vt:lpstr>
      <vt:lpstr>ÇALIŞMA HAYATINDA BESLENME</vt:lpstr>
      <vt:lpstr>Çalışma Yaşamında Beslenme</vt:lpstr>
      <vt:lpstr>İş Hayatında Doğru Beslenme </vt:lpstr>
      <vt:lpstr>Sağlık problemleri</vt:lpstr>
      <vt:lpstr>Slayt 5</vt:lpstr>
      <vt:lpstr>Slayt 6</vt:lpstr>
      <vt:lpstr>Slayt 7</vt:lpstr>
      <vt:lpstr>Slayt 8</vt:lpstr>
      <vt:lpstr>Slayt 9</vt:lpstr>
      <vt:lpstr>Şimdiye kadar yapılan çalışmalardaki analiz sonuçları:</vt:lpstr>
      <vt:lpstr>Nasıl mücadele etmeli?</vt:lpstr>
      <vt:lpstr>Slayt 12</vt:lpstr>
      <vt:lpstr>Slayt 13</vt:lpstr>
      <vt:lpstr>BAŞARILI   VE  VERİMLİ  BİR  İŞ  HAYATI  İÇİN   SAĞLIKLI  BİR  KAHVALTI   ÇOK  ÖNEMLİDİR. </vt:lpstr>
      <vt:lpstr>Slayt 15</vt:lpstr>
      <vt:lpstr>Slayt 16</vt:lpstr>
      <vt:lpstr>Fazla çay ve kahve SU istediğini azaltıyor</vt:lpstr>
      <vt:lpstr>Slayt 18</vt:lpstr>
      <vt:lpstr>ARA ÖĞÜN</vt:lpstr>
      <vt:lpstr>ARA ÖĞÜN</vt:lpstr>
      <vt:lpstr>İş Yerinde Ara Öğün Seçenekleri :</vt:lpstr>
      <vt:lpstr>Slayt 22</vt:lpstr>
      <vt:lpstr>Slayt 23</vt:lpstr>
      <vt:lpstr>İşe Gelirken Alışveriş Listesi</vt:lpstr>
      <vt:lpstr>Öğlen yemeği:</vt:lpstr>
      <vt:lpstr>Akşam yemeği:</vt:lpstr>
      <vt:lpstr>Haftada bir gün sütlü tatlıya izin var…</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ALTIN KURAL Ofis içi egzersizle enerjinizi arttırın!</vt:lpstr>
      <vt:lpstr>İŞ YERİNDE FİZİKSEL AKTİVİTEYİ ARTIRMA YOLLARI   </vt:lpstr>
      <vt:lpstr>Slayt 42</vt:lpstr>
      <vt:lpstr>Slayt 43</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hazal</dc:creator>
  <cp:lastModifiedBy>hazal</cp:lastModifiedBy>
  <cp:revision>44</cp:revision>
  <dcterms:created xsi:type="dcterms:W3CDTF">2006-08-16T00:00:00Z</dcterms:created>
  <dcterms:modified xsi:type="dcterms:W3CDTF">2014-07-13T07:20:46Z</dcterms:modified>
</cp:coreProperties>
</file>